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7" r:id="rId3"/>
    <p:sldId id="258" r:id="rId4"/>
    <p:sldId id="259" r:id="rId5"/>
    <p:sldId id="285" r:id="rId6"/>
    <p:sldId id="286" r:id="rId7"/>
    <p:sldId id="287" r:id="rId8"/>
    <p:sldId id="289" r:id="rId9"/>
    <p:sldId id="300" r:id="rId10"/>
    <p:sldId id="301" r:id="rId11"/>
    <p:sldId id="302" r:id="rId12"/>
    <p:sldId id="303" r:id="rId13"/>
    <p:sldId id="304" r:id="rId14"/>
    <p:sldId id="305" r:id="rId15"/>
    <p:sldId id="290" r:id="rId16"/>
    <p:sldId id="294" r:id="rId17"/>
    <p:sldId id="295" r:id="rId18"/>
    <p:sldId id="296" r:id="rId19"/>
    <p:sldId id="297" r:id="rId20"/>
    <p:sldId id="298" r:id="rId21"/>
    <p:sldId id="299"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4" autoAdjust="0"/>
    <p:restoredTop sz="94493" autoAdjust="0"/>
  </p:normalViewPr>
  <p:slideViewPr>
    <p:cSldViewPr>
      <p:cViewPr>
        <p:scale>
          <a:sx n="94" d="100"/>
          <a:sy n="94" d="100"/>
        </p:scale>
        <p:origin x="-852"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E1ED1D87-DEF2-4CF6-A984-1E7A32DDEB3F}"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14849469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D1D87-DEF2-4CF6-A984-1E7A32DDEB3F}"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1950957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ED1D87-DEF2-4CF6-A984-1E7A32DDEB3F}"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166355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1ED1D87-DEF2-4CF6-A984-1E7A32DDEB3F}"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24114081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E1ED1D87-DEF2-4CF6-A984-1E7A32DDEB3F}" type="datetimeFigureOut">
              <a:rPr lang="en-US" smtClean="0"/>
              <a:pPr/>
              <a:t>9/20/2017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31843491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ED1D87-DEF2-4CF6-A984-1E7A32DDEB3F}"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2314144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ED1D87-DEF2-4CF6-A984-1E7A32DDEB3F}" type="datetimeFigureOut">
              <a:rPr lang="en-US" smtClean="0"/>
              <a:pPr/>
              <a:t>9/20/2017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1665674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ED1D87-DEF2-4CF6-A984-1E7A32DDEB3F}" type="datetimeFigureOut">
              <a:rPr lang="en-US" smtClean="0"/>
              <a:pPr/>
              <a:t>9/20/2017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2025597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ED1D87-DEF2-4CF6-A984-1E7A32DDEB3F}" type="datetimeFigureOut">
              <a:rPr lang="en-US" smtClean="0"/>
              <a:pPr/>
              <a:t>9/20/2017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3212487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D1D87-DEF2-4CF6-A984-1E7A32DDEB3F}"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47089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D1D87-DEF2-4CF6-A984-1E7A32DDEB3F}" type="datetimeFigureOut">
              <a:rPr lang="en-US" smtClean="0"/>
              <a:pPr/>
              <a:t>9/20/2017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4EADFD-7C32-4AB2-BAF8-18F80CEDE33D}" type="slidenum">
              <a:rPr lang="en-US" smtClean="0"/>
              <a:pPr/>
              <a:t>‹#›</a:t>
            </a:fld>
            <a:endParaRPr lang="en-US"/>
          </a:p>
        </p:txBody>
      </p:sp>
    </p:spTree>
    <p:extLst>
      <p:ext uri="{BB962C8B-B14F-4D97-AF65-F5344CB8AC3E}">
        <p14:creationId xmlns:p14="http://schemas.microsoft.com/office/powerpoint/2010/main" val="3717076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ED1D87-DEF2-4CF6-A984-1E7A32DDEB3F}" type="datetimeFigureOut">
              <a:rPr lang="en-US" smtClean="0"/>
              <a:pPr/>
              <a:t>9/20/2017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4EADFD-7C32-4AB2-BAF8-18F80CEDE33D}" type="slidenum">
              <a:rPr lang="en-US" smtClean="0"/>
              <a:pPr/>
              <a:t>‹#›</a:t>
            </a:fld>
            <a:endParaRPr lang="en-US"/>
          </a:p>
        </p:txBody>
      </p:sp>
    </p:spTree>
    <p:extLst>
      <p:ext uri="{BB962C8B-B14F-4D97-AF65-F5344CB8AC3E}">
        <p14:creationId xmlns:p14="http://schemas.microsoft.com/office/powerpoint/2010/main" val="7768462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0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30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30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30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30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8596" y="206375"/>
            <a:ext cx="8458200" cy="1470025"/>
          </a:xfrm>
        </p:spPr>
        <p:txBody>
          <a:bodyPr>
            <a:normAutofit/>
          </a:bodyPr>
          <a:lstStyle/>
          <a:p>
            <a:r>
              <a:rPr lang="en-US" sz="2300" b="1" dirty="0" err="1" smtClean="0"/>
              <a:t>ỦY</a:t>
            </a:r>
            <a:r>
              <a:rPr lang="en-US" sz="2300" b="1" dirty="0" smtClean="0"/>
              <a:t> BAN </a:t>
            </a:r>
            <a:r>
              <a:rPr lang="en-US" sz="2300" b="1" dirty="0" err="1" smtClean="0"/>
              <a:t>NHÂN</a:t>
            </a:r>
            <a:r>
              <a:rPr lang="en-US" sz="2300" b="1" dirty="0" smtClean="0"/>
              <a:t> </a:t>
            </a:r>
            <a:r>
              <a:rPr lang="en-US" sz="2300" b="1" dirty="0" err="1" smtClean="0"/>
              <a:t>DÂN</a:t>
            </a:r>
            <a:r>
              <a:rPr lang="en-US" sz="2300" b="1" dirty="0" smtClean="0"/>
              <a:t> </a:t>
            </a:r>
            <a:r>
              <a:rPr lang="en-US" sz="2300" b="1" dirty="0" err="1" smtClean="0"/>
              <a:t>QUẬN</a:t>
            </a:r>
            <a:r>
              <a:rPr lang="en-US" sz="2300" b="1" dirty="0" smtClean="0"/>
              <a:t> </a:t>
            </a:r>
            <a:r>
              <a:rPr lang="en-US" sz="2300" b="1" dirty="0" err="1" smtClean="0"/>
              <a:t>TÂN</a:t>
            </a:r>
            <a:r>
              <a:rPr lang="en-US" sz="2300" b="1" dirty="0" smtClean="0"/>
              <a:t> </a:t>
            </a:r>
            <a:r>
              <a:rPr lang="en-US" sz="2300" b="1" dirty="0" err="1" smtClean="0"/>
              <a:t>BÌNH</a:t>
            </a:r>
            <a:r>
              <a:rPr lang="en-US" sz="2300" b="1" dirty="0" smtClean="0"/>
              <a:t/>
            </a:r>
            <a:br>
              <a:rPr lang="en-US" sz="2300" b="1" dirty="0" smtClean="0"/>
            </a:br>
            <a:r>
              <a:rPr lang="en-US" sz="2300" b="1" dirty="0" err="1" smtClean="0"/>
              <a:t>TRƯỜNG</a:t>
            </a:r>
            <a:r>
              <a:rPr lang="en-US" sz="2300" b="1" dirty="0" smtClean="0"/>
              <a:t> TH </a:t>
            </a:r>
            <a:r>
              <a:rPr lang="en-US" sz="2300" b="1" dirty="0" err="1" smtClean="0"/>
              <a:t>LÊ</a:t>
            </a:r>
            <a:r>
              <a:rPr lang="en-US" sz="2300" b="1" dirty="0" smtClean="0"/>
              <a:t> </a:t>
            </a:r>
            <a:r>
              <a:rPr lang="en-US" sz="2300" b="1" dirty="0" err="1" smtClean="0"/>
              <a:t>THỊ</a:t>
            </a:r>
            <a:r>
              <a:rPr lang="en-US" sz="2300" b="1" dirty="0" smtClean="0"/>
              <a:t> </a:t>
            </a:r>
            <a:r>
              <a:rPr lang="en-US" sz="2300" b="1" dirty="0" err="1" smtClean="0"/>
              <a:t>HỒNG</a:t>
            </a:r>
            <a:r>
              <a:rPr lang="en-US" sz="2300" b="1" dirty="0" smtClean="0"/>
              <a:t> </a:t>
            </a:r>
            <a:r>
              <a:rPr lang="en-US" sz="2300" b="1" dirty="0" err="1" smtClean="0"/>
              <a:t>GẤM</a:t>
            </a:r>
            <a:endParaRPr lang="en-US" sz="2300" b="1" dirty="0"/>
          </a:p>
        </p:txBody>
      </p:sp>
      <p:sp>
        <p:nvSpPr>
          <p:cNvPr id="3" name="Subtitle 2"/>
          <p:cNvSpPr>
            <a:spLocks noGrp="1"/>
          </p:cNvSpPr>
          <p:nvPr>
            <p:ph type="subTitle" idx="1"/>
          </p:nvPr>
        </p:nvSpPr>
        <p:spPr>
          <a:xfrm>
            <a:off x="-8056" y="2132856"/>
            <a:ext cx="9144000" cy="2664296"/>
          </a:xfrm>
        </p:spPr>
        <p:txBody>
          <a:bodyPr>
            <a:normAutofit/>
          </a:bodyPr>
          <a:lstStyle/>
          <a:p>
            <a:r>
              <a:rPr lang="en-US" sz="6600" b="1" kern="1500" dirty="0" err="1" smtClean="0">
                <a:solidFill>
                  <a:srgbClr val="00B0F0"/>
                </a:solidFill>
              </a:rPr>
              <a:t>CHUYÊN</a:t>
            </a:r>
            <a:r>
              <a:rPr lang="en-US" sz="6600" b="1" kern="1500" dirty="0" smtClean="0">
                <a:solidFill>
                  <a:srgbClr val="00B0F0"/>
                </a:solidFill>
              </a:rPr>
              <a:t> </a:t>
            </a:r>
            <a:r>
              <a:rPr lang="en-US" sz="6600" b="1" kern="1500" dirty="0" err="1" smtClean="0">
                <a:solidFill>
                  <a:srgbClr val="00B0F0"/>
                </a:solidFill>
              </a:rPr>
              <a:t>ĐỀ</a:t>
            </a:r>
            <a:endParaRPr lang="en-US" sz="6600" kern="1500" dirty="0">
              <a:solidFill>
                <a:srgbClr val="00B0F0"/>
              </a:solidFill>
            </a:endParaRPr>
          </a:p>
          <a:p>
            <a:r>
              <a:rPr lang="en-US" sz="4000" b="1" dirty="0" smtClean="0">
                <a:solidFill>
                  <a:srgbClr val="FF0000"/>
                </a:solidFill>
              </a:rPr>
              <a:t>DẠY HỌC TẬP LÀM </a:t>
            </a:r>
            <a:r>
              <a:rPr lang="en-US" sz="4000" b="1" dirty="0" err="1" smtClean="0">
                <a:solidFill>
                  <a:srgbClr val="FF0000"/>
                </a:solidFill>
              </a:rPr>
              <a:t>VĂN</a:t>
            </a:r>
            <a:r>
              <a:rPr lang="en-US" sz="4000" b="1" dirty="0" smtClean="0">
                <a:solidFill>
                  <a:srgbClr val="FF0000"/>
                </a:solidFill>
              </a:rPr>
              <a:t> </a:t>
            </a:r>
            <a:endParaRPr lang="en-US" sz="4000" b="1" dirty="0" smtClean="0">
              <a:solidFill>
                <a:srgbClr val="FF0000"/>
              </a:solidFill>
            </a:endParaRPr>
          </a:p>
          <a:p>
            <a:r>
              <a:rPr lang="en-US" sz="4000" b="1" dirty="0" err="1" smtClean="0">
                <a:solidFill>
                  <a:srgbClr val="FF0000"/>
                </a:solidFill>
              </a:rPr>
              <a:t>ĐỀ</a:t>
            </a:r>
            <a:r>
              <a:rPr lang="en-US" sz="4000" b="1" dirty="0" smtClean="0">
                <a:solidFill>
                  <a:srgbClr val="FF0000"/>
                </a:solidFill>
              </a:rPr>
              <a:t> </a:t>
            </a:r>
            <a:r>
              <a:rPr lang="en-US" sz="4000" b="1" dirty="0" smtClean="0">
                <a:solidFill>
                  <a:srgbClr val="FF0000"/>
                </a:solidFill>
              </a:rPr>
              <a:t>“MỞ” </a:t>
            </a:r>
            <a:r>
              <a:rPr lang="en-US" sz="4000" b="1" dirty="0" smtClean="0">
                <a:solidFill>
                  <a:srgbClr val="FF0000"/>
                </a:solidFill>
              </a:rPr>
              <a:t>Ở </a:t>
            </a:r>
            <a:r>
              <a:rPr lang="en-US" sz="4000" b="1" dirty="0" smtClean="0">
                <a:solidFill>
                  <a:srgbClr val="FF0000"/>
                </a:solidFill>
              </a:rPr>
              <a:t>TIỂU HỌC</a:t>
            </a:r>
            <a:endParaRPr lang="en-US" sz="4000" dirty="0">
              <a:solidFill>
                <a:srgbClr val="FF0000"/>
              </a:solidFill>
            </a:endParaRPr>
          </a:p>
        </p:txBody>
      </p:sp>
    </p:spTree>
    <p:extLst>
      <p:ext uri="{BB962C8B-B14F-4D97-AF65-F5344CB8AC3E}">
        <p14:creationId xmlns:p14="http://schemas.microsoft.com/office/powerpoint/2010/main" val="31888545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752600" y="36513"/>
            <a:ext cx="5867400" cy="801687"/>
          </a:xfrm>
          <a:prstGeom prst="rect">
            <a:avLst/>
          </a:prstGeom>
          <a:noFill/>
          <a:ln w="9525">
            <a:noFill/>
            <a:miter lim="800000"/>
            <a:headEnd/>
            <a:tailEnd/>
          </a:ln>
        </p:spPr>
        <p:txBody>
          <a:bodyPr anchor="ctr"/>
          <a:lstStyle/>
          <a:p>
            <a:pPr algn="ctr"/>
            <a:r>
              <a:rPr lang="en-US" sz="4400" b="1">
                <a:solidFill>
                  <a:srgbClr val="FF0000"/>
                </a:solidFill>
                <a:latin typeface="Times New Roman" pitchFamily="18" charset="0"/>
                <a:cs typeface="Times New Roman" pitchFamily="18" charset="0"/>
              </a:rPr>
              <a:t>THUẬN LỢI</a:t>
            </a:r>
          </a:p>
        </p:txBody>
      </p:sp>
      <p:sp>
        <p:nvSpPr>
          <p:cNvPr id="5" name="Title 1"/>
          <p:cNvSpPr txBox="1">
            <a:spLocks/>
          </p:cNvSpPr>
          <p:nvPr/>
        </p:nvSpPr>
        <p:spPr bwMode="auto">
          <a:xfrm>
            <a:off x="-3175" y="1981200"/>
            <a:ext cx="8385175" cy="2971800"/>
          </a:xfrm>
          <a:prstGeom prst="rect">
            <a:avLst/>
          </a:prstGeom>
          <a:noFill/>
          <a:ln w="9525">
            <a:noFill/>
            <a:miter lim="800000"/>
            <a:headEnd/>
            <a:tailEnd/>
          </a:ln>
        </p:spPr>
        <p:txBody>
          <a:bodyPr anchor="ctr"/>
          <a:lstStyle/>
          <a:p>
            <a:pPr algn="just"/>
            <a:r>
              <a:rPr lang="en-US" sz="3200">
                <a:latin typeface="Times New Roman" pitchFamily="18" charset="0"/>
                <a:cs typeface="Times New Roman" pitchFamily="18" charset="0"/>
              </a:rPr>
              <a:t>- </a:t>
            </a:r>
            <a:r>
              <a:rPr lang="en-US" sz="3200" b="1">
                <a:solidFill>
                  <a:srgbClr val="0070C0"/>
                </a:solidFill>
                <a:latin typeface="Times New Roman" pitchFamily="18" charset="0"/>
                <a:cs typeface="Times New Roman" pitchFamily="18" charset="0"/>
              </a:rPr>
              <a:t>Đa số các đề bài miêu tả, kể chuyện, tranh luận (thuyết phục người đọc đồng ý với người viết về một vấn đề nào đó) trong sách Tiếng Việt là đề có độ mở rất rộng </a:t>
            </a:r>
          </a:p>
          <a:p>
            <a:pPr algn="just"/>
            <a:endParaRPr lang="en-US" sz="3600">
              <a:latin typeface="Times New Roman" pitchFamily="18" charset="0"/>
              <a:cs typeface="Times New Roman" pitchFamily="18" charset="0"/>
            </a:endParaRPr>
          </a:p>
        </p:txBody>
      </p:sp>
      <p:sp>
        <p:nvSpPr>
          <p:cNvPr id="6" name="Title 1"/>
          <p:cNvSpPr txBox="1">
            <a:spLocks/>
          </p:cNvSpPr>
          <p:nvPr/>
        </p:nvSpPr>
        <p:spPr bwMode="auto">
          <a:xfrm>
            <a:off x="149225" y="1444625"/>
            <a:ext cx="9150350" cy="5565775"/>
          </a:xfrm>
          <a:prstGeom prst="rect">
            <a:avLst/>
          </a:prstGeom>
          <a:noFill/>
          <a:ln w="9525">
            <a:noFill/>
            <a:miter lim="800000"/>
            <a:headEnd/>
            <a:tailEnd/>
          </a:ln>
        </p:spPr>
        <p:txBody>
          <a:bodyPr anchor="ctr"/>
          <a:lstStyle/>
          <a:p>
            <a:pPr algn="just"/>
            <a:endParaRPr lang="vi-VN"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down)">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3175" y="188913"/>
            <a:ext cx="9144000" cy="1103312"/>
          </a:xfrm>
          <a:prstGeom prst="rect">
            <a:avLst/>
          </a:prstGeom>
          <a:noFill/>
          <a:ln w="9525">
            <a:noFill/>
            <a:miter lim="800000"/>
            <a:headEnd/>
            <a:tailEnd/>
          </a:ln>
        </p:spPr>
        <p:txBody>
          <a:bodyPr anchor="ctr"/>
          <a:lstStyle/>
          <a:p>
            <a:pPr algn="ctr"/>
            <a:r>
              <a:rPr lang="en-US" sz="4400" b="1">
                <a:solidFill>
                  <a:srgbClr val="FF0000"/>
                </a:solidFill>
                <a:latin typeface="Times New Roman" pitchFamily="18" charset="0"/>
                <a:cs typeface="Times New Roman" pitchFamily="18" charset="0"/>
              </a:rPr>
              <a:t>THUẬN LỢI</a:t>
            </a:r>
          </a:p>
        </p:txBody>
      </p:sp>
      <p:sp>
        <p:nvSpPr>
          <p:cNvPr id="5" name="Title 1"/>
          <p:cNvSpPr txBox="1">
            <a:spLocks/>
          </p:cNvSpPr>
          <p:nvPr/>
        </p:nvSpPr>
        <p:spPr bwMode="auto">
          <a:xfrm>
            <a:off x="-3175" y="1292225"/>
            <a:ext cx="8689975" cy="5565775"/>
          </a:xfrm>
          <a:prstGeom prst="rect">
            <a:avLst/>
          </a:prstGeom>
          <a:noFill/>
          <a:ln w="9525">
            <a:noFill/>
            <a:miter lim="800000"/>
            <a:headEnd/>
            <a:tailEnd/>
          </a:ln>
        </p:spPr>
        <p:txBody>
          <a:bodyPr anchor="ctr"/>
          <a:lstStyle/>
          <a:p>
            <a:pPr algn="just">
              <a:buFontTx/>
              <a:buChar char="-"/>
            </a:pPr>
            <a:r>
              <a:rPr lang="en-US" sz="3600" b="1">
                <a:solidFill>
                  <a:srgbClr val="0070C0"/>
                </a:solidFill>
                <a:latin typeface="Times New Roman" pitchFamily="18" charset="0"/>
                <a:cs typeface="Times New Roman" pitchFamily="18" charset="0"/>
              </a:rPr>
              <a:t>  </a:t>
            </a:r>
            <a:r>
              <a:rPr lang="en-US" sz="3200" b="1">
                <a:solidFill>
                  <a:srgbClr val="0070C0"/>
                </a:solidFill>
                <a:latin typeface="Times New Roman" pitchFamily="18" charset="0"/>
                <a:cs typeface="Times New Roman" pitchFamily="18" charset="0"/>
              </a:rPr>
              <a:t>Chương trình được thiết kế đồng tâm, các kĩ năng của phân môn TLV, kĩ năng giao tiếp, kĩ năng tạo lập ngôn bản, kĩ năng kể chuyện miêu tả được trang bị từ các phân môn và các khối lớp trước được nâng cao dần theo phân phối chương trình.</a:t>
            </a:r>
          </a:p>
          <a:p>
            <a:pPr algn="just"/>
            <a:endParaRPr lang="en-US" sz="3200" b="1">
              <a:solidFill>
                <a:srgbClr val="0070C0"/>
              </a:solidFill>
              <a:latin typeface="Times New Roman" pitchFamily="18" charset="0"/>
              <a:cs typeface="Times New Roman" pitchFamily="18" charset="0"/>
            </a:endParaRPr>
          </a:p>
          <a:p>
            <a:pPr algn="just">
              <a:buFontTx/>
              <a:buChar char="-"/>
            </a:pPr>
            <a:r>
              <a:rPr lang="en-US" sz="3200" b="1">
                <a:solidFill>
                  <a:srgbClr val="0070C0"/>
                </a:solidFill>
                <a:latin typeface="Times New Roman" pitchFamily="18" charset="0"/>
                <a:cs typeface="Times New Roman" pitchFamily="18" charset="0"/>
              </a:rPr>
              <a:t>   Sự phát triển của truyền thông góp phần cung cấp cho học sinh vốn sống, vốn từ, khả năng diễn đạt v.v…</a:t>
            </a:r>
            <a:endParaRPr lang="en-US" sz="2800" b="1">
              <a:solidFill>
                <a:srgbClr val="0070C0"/>
              </a:solidFill>
              <a:latin typeface="Times New Roman" pitchFamily="18" charset="0"/>
              <a:cs typeface="Times New Roman" pitchFamily="18" charset="0"/>
            </a:endParaRPr>
          </a:p>
        </p:txBody>
      </p:sp>
      <p:sp>
        <p:nvSpPr>
          <p:cNvPr id="6" name="Title 1"/>
          <p:cNvSpPr txBox="1">
            <a:spLocks/>
          </p:cNvSpPr>
          <p:nvPr/>
        </p:nvSpPr>
        <p:spPr bwMode="auto">
          <a:xfrm>
            <a:off x="0" y="2057400"/>
            <a:ext cx="9144000" cy="4191000"/>
          </a:xfrm>
          <a:prstGeom prst="rect">
            <a:avLst/>
          </a:prstGeom>
          <a:noFill/>
          <a:ln w="9525">
            <a:noFill/>
            <a:miter lim="800000"/>
            <a:headEnd/>
            <a:tailEnd/>
          </a:ln>
        </p:spPr>
        <p:txBody>
          <a:bodyPr anchor="ctr"/>
          <a:lstStyle/>
          <a:p>
            <a:pPr algn="just"/>
            <a:endParaRPr lang="vi-VN"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wipe(down)">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nodePh="1">
                                  <p:stCondLst>
                                    <p:cond delay="0"/>
                                  </p:stCondLst>
                                  <p:endCondLst>
                                    <p:cond evt="begin" delay="0">
                                      <p:tn val="20"/>
                                    </p:cond>
                                  </p:end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1219200" y="0"/>
            <a:ext cx="7083425" cy="1103313"/>
          </a:xfrm>
          <a:prstGeom prst="rect">
            <a:avLst/>
          </a:prstGeom>
          <a:noFill/>
          <a:ln w="9525">
            <a:noFill/>
            <a:miter lim="800000"/>
            <a:headEnd/>
            <a:tailEnd/>
          </a:ln>
        </p:spPr>
        <p:txBody>
          <a:bodyPr anchor="ctr"/>
          <a:lstStyle/>
          <a:p>
            <a:pPr algn="ctr"/>
            <a:r>
              <a:rPr lang="en-US" sz="4000" b="1">
                <a:solidFill>
                  <a:srgbClr val="FF0000"/>
                </a:solidFill>
                <a:latin typeface="Times New Roman" pitchFamily="18" charset="0"/>
                <a:cs typeface="Times New Roman" pitchFamily="18" charset="0"/>
              </a:rPr>
              <a:t>KHÓ KHĂN</a:t>
            </a:r>
            <a:endParaRPr lang="en-US" sz="4400" b="1">
              <a:solidFill>
                <a:srgbClr val="FF0000"/>
              </a:solidFill>
              <a:latin typeface="Times New Roman" pitchFamily="18" charset="0"/>
              <a:cs typeface="Times New Roman" pitchFamily="18" charset="0"/>
            </a:endParaRPr>
          </a:p>
        </p:txBody>
      </p:sp>
      <p:sp>
        <p:nvSpPr>
          <p:cNvPr id="5" name="Title 1"/>
          <p:cNvSpPr txBox="1">
            <a:spLocks/>
          </p:cNvSpPr>
          <p:nvPr/>
        </p:nvSpPr>
        <p:spPr bwMode="auto">
          <a:xfrm>
            <a:off x="-3175" y="4038600"/>
            <a:ext cx="8308975" cy="2819400"/>
          </a:xfrm>
          <a:prstGeom prst="rect">
            <a:avLst/>
          </a:prstGeom>
          <a:noFill/>
          <a:ln w="9525">
            <a:noFill/>
            <a:miter lim="800000"/>
            <a:headEnd/>
            <a:tailEnd/>
          </a:ln>
        </p:spPr>
        <p:txBody>
          <a:bodyPr anchor="ctr"/>
          <a:lstStyle/>
          <a:p>
            <a:pPr algn="just"/>
            <a:r>
              <a:rPr lang="en-US" sz="3200" b="1">
                <a:solidFill>
                  <a:srgbClr val="0070C0"/>
                </a:solidFill>
                <a:latin typeface="Times New Roman" pitchFamily="18" charset="0"/>
                <a:cs typeface="Times New Roman" pitchFamily="18" charset="0"/>
              </a:rPr>
              <a:t>- Do đặc điểm tâm sinh lý lứa tuổi (mau nhớ mau quên) do đó mức độ tập trung, cũng như khả năng vận dụng kiến thức cũ, kiến thức tích hợp từ các phân môn khác của học sinh còn yếu.</a:t>
            </a:r>
            <a:endParaRPr lang="en-US" sz="3200">
              <a:solidFill>
                <a:srgbClr val="0070C0"/>
              </a:solidFill>
              <a:latin typeface="Times New Roman" pitchFamily="18" charset="0"/>
              <a:cs typeface="Times New Roman" pitchFamily="18" charset="0"/>
            </a:endParaRPr>
          </a:p>
        </p:txBody>
      </p:sp>
      <p:sp>
        <p:nvSpPr>
          <p:cNvPr id="6" name="Title 1"/>
          <p:cNvSpPr txBox="1">
            <a:spLocks/>
          </p:cNvSpPr>
          <p:nvPr/>
        </p:nvSpPr>
        <p:spPr bwMode="auto">
          <a:xfrm>
            <a:off x="149225" y="1444625"/>
            <a:ext cx="9150350" cy="5565775"/>
          </a:xfrm>
          <a:prstGeom prst="rect">
            <a:avLst/>
          </a:prstGeom>
          <a:noFill/>
          <a:ln w="9525">
            <a:noFill/>
            <a:miter lim="800000"/>
            <a:headEnd/>
            <a:tailEnd/>
          </a:ln>
        </p:spPr>
        <p:txBody>
          <a:bodyPr anchor="ctr"/>
          <a:lstStyle/>
          <a:p>
            <a:pPr algn="just"/>
            <a:endParaRPr lang="vi-VN" sz="3200">
              <a:latin typeface="Times New Roman" pitchFamily="18" charset="0"/>
              <a:cs typeface="Times New Roman" pitchFamily="18" charset="0"/>
            </a:endParaRPr>
          </a:p>
        </p:txBody>
      </p:sp>
      <p:sp>
        <p:nvSpPr>
          <p:cNvPr id="5125" name="Rectangle 6"/>
          <p:cNvSpPr>
            <a:spLocks noChangeArrowheads="1"/>
          </p:cNvSpPr>
          <p:nvPr/>
        </p:nvSpPr>
        <p:spPr bwMode="auto">
          <a:xfrm>
            <a:off x="-3175" y="1143000"/>
            <a:ext cx="8001000" cy="2554288"/>
          </a:xfrm>
          <a:prstGeom prst="rect">
            <a:avLst/>
          </a:prstGeom>
          <a:noFill/>
          <a:ln w="9525">
            <a:noFill/>
            <a:miter lim="800000"/>
            <a:headEnd/>
            <a:tailEnd/>
          </a:ln>
        </p:spPr>
        <p:txBody>
          <a:bodyPr>
            <a:spAutoFit/>
          </a:bodyPr>
          <a:lstStyle/>
          <a:p>
            <a:pPr algn="just"/>
            <a:r>
              <a:rPr lang="en-US" sz="3200">
                <a:solidFill>
                  <a:srgbClr val="0070C0"/>
                </a:solidFill>
                <a:latin typeface="Times New Roman" pitchFamily="18" charset="0"/>
                <a:cs typeface="Times New Roman" pitchFamily="18" charset="0"/>
              </a:rPr>
              <a:t>- </a:t>
            </a:r>
            <a:r>
              <a:rPr lang="en-US" sz="3200" b="1">
                <a:solidFill>
                  <a:srgbClr val="0070C0"/>
                </a:solidFill>
                <a:latin typeface="Times New Roman" pitchFamily="18" charset="0"/>
                <a:cs typeface="Times New Roman" pitchFamily="18" charset="0"/>
              </a:rPr>
              <a:t>Đòi hỏi giáo viên phải có kiến thức sâu rộng, phong phú; có vốn sống thực tế và kết hợp linh hoạt các phương pháp giảng dạy; biết gợi mở sự tò mò, khả năng sáng tạo của học sinh.</a:t>
            </a:r>
            <a:endParaRPr lang="vi-VN" sz="3200" b="1">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box(in)">
                                      <p:cBhvr>
                                        <p:cTn id="7" dur="500"/>
                                        <p:tgtEl>
                                          <p:spTgt spid="512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down)">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nodePh="1">
                                  <p:stCondLst>
                                    <p:cond delay="0"/>
                                  </p:stCondLst>
                                  <p:endCondLst>
                                    <p:cond evt="begin" delay="0">
                                      <p:tn val="15"/>
                                    </p:cond>
                                  </p:end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wipe(down)">
                                      <p:cBhvr>
                                        <p:cTn id="1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512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9144000" cy="877888"/>
          </a:xfrm>
          <a:prstGeom prst="rect">
            <a:avLst/>
          </a:prstGeom>
          <a:noFill/>
          <a:ln w="9525">
            <a:noFill/>
            <a:miter lim="800000"/>
            <a:headEnd/>
            <a:tailEnd/>
          </a:ln>
        </p:spPr>
        <p:txBody>
          <a:bodyPr anchor="ctr"/>
          <a:lstStyle/>
          <a:p>
            <a:pPr algn="ctr"/>
            <a:r>
              <a:rPr lang="en-US" sz="3600" b="1">
                <a:solidFill>
                  <a:srgbClr val="FF0000"/>
                </a:solidFill>
                <a:latin typeface="Times New Roman" pitchFamily="18" charset="0"/>
                <a:cs typeface="Times New Roman" pitchFamily="18" charset="0"/>
              </a:rPr>
              <a:t>KHÓ KHĂN</a:t>
            </a:r>
          </a:p>
        </p:txBody>
      </p:sp>
      <p:sp>
        <p:nvSpPr>
          <p:cNvPr id="5" name="Title 1"/>
          <p:cNvSpPr txBox="1">
            <a:spLocks/>
          </p:cNvSpPr>
          <p:nvPr/>
        </p:nvSpPr>
        <p:spPr bwMode="auto">
          <a:xfrm>
            <a:off x="-3175" y="4365104"/>
            <a:ext cx="9150350" cy="1752600"/>
          </a:xfrm>
          <a:prstGeom prst="rect">
            <a:avLst/>
          </a:prstGeom>
          <a:noFill/>
          <a:ln w="9525">
            <a:noFill/>
            <a:miter lim="800000"/>
            <a:headEnd/>
            <a:tailEnd/>
          </a:ln>
        </p:spPr>
        <p:txBody>
          <a:bodyPr anchor="ctr"/>
          <a:lstStyle/>
          <a:p>
            <a:pPr marL="457200" indent="-457200" algn="just">
              <a:buFontTx/>
              <a:buChar char="-"/>
            </a:pPr>
            <a:r>
              <a:rPr lang="en-US" sz="3200" b="1" dirty="0" err="1" smtClean="0">
                <a:solidFill>
                  <a:srgbClr val="0070C0"/>
                </a:solidFill>
                <a:latin typeface="Times New Roman" pitchFamily="18" charset="0"/>
                <a:cs typeface="Times New Roman" pitchFamily="18" charset="0"/>
              </a:rPr>
              <a:t>Phụ</a:t>
            </a:r>
            <a:r>
              <a:rPr lang="en-US" sz="3200" b="1" dirty="0" smtClean="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thuộc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văn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mẫu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hoặc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phụ</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thuộc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hoàn</a:t>
            </a:r>
            <a:r>
              <a:rPr lang="en-US" sz="3200" b="1" dirty="0">
                <a:solidFill>
                  <a:srgbClr val="0070C0"/>
                </a:solidFill>
                <a:latin typeface="Times New Roman" pitchFamily="18" charset="0"/>
                <a:cs typeface="Times New Roman" pitchFamily="18" charset="0"/>
              </a:rPr>
              <a:t> </a:t>
            </a:r>
            <a:endParaRPr lang="en-US" sz="3200" b="1" dirty="0" smtClean="0">
              <a:solidFill>
                <a:srgbClr val="0070C0"/>
              </a:solidFill>
              <a:latin typeface="Times New Roman" pitchFamily="18" charset="0"/>
              <a:cs typeface="Times New Roman" pitchFamily="18" charset="0"/>
            </a:endParaRPr>
          </a:p>
          <a:p>
            <a:pPr algn="just"/>
            <a:r>
              <a:rPr lang="en-US" sz="3200" b="1" dirty="0" err="1" smtClean="0">
                <a:solidFill>
                  <a:srgbClr val="0070C0"/>
                </a:solidFill>
                <a:latin typeface="Times New Roman" pitchFamily="18" charset="0"/>
                <a:cs typeface="Times New Roman" pitchFamily="18" charset="0"/>
              </a:rPr>
              <a:t>toàn</a:t>
            </a:r>
            <a:r>
              <a:rPr lang="en-US" sz="3200" b="1" dirty="0" smtClean="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theo</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lời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giảng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của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giáo</a:t>
            </a:r>
            <a:r>
              <a:rPr lang="en-US" sz="3200" b="1" dirty="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viên</a:t>
            </a:r>
            <a:r>
              <a:rPr lang="en-US" sz="3200" b="1" dirty="0" smtClean="0">
                <a:solidFill>
                  <a:srgbClr val="0070C0"/>
                </a:solidFill>
                <a:latin typeface="Times New Roman" pitchFamily="18" charset="0"/>
                <a:cs typeface="Times New Roman" pitchFamily="18" charset="0"/>
              </a:rPr>
              <a:t>.</a:t>
            </a:r>
            <a:endParaRPr lang="en-US" sz="3200" b="1" dirty="0">
              <a:solidFill>
                <a:srgbClr val="0070C0"/>
              </a:solidFill>
              <a:latin typeface="Times New Roman" pitchFamily="18" charset="0"/>
              <a:cs typeface="Times New Roman" pitchFamily="18" charset="0"/>
            </a:endParaRPr>
          </a:p>
        </p:txBody>
      </p:sp>
      <p:sp>
        <p:nvSpPr>
          <p:cNvPr id="6" name="Title 1"/>
          <p:cNvSpPr txBox="1">
            <a:spLocks/>
          </p:cNvSpPr>
          <p:nvPr/>
        </p:nvSpPr>
        <p:spPr bwMode="auto">
          <a:xfrm>
            <a:off x="149225" y="2582845"/>
            <a:ext cx="9150350" cy="1782259"/>
          </a:xfrm>
          <a:prstGeom prst="rect">
            <a:avLst/>
          </a:prstGeom>
          <a:noFill/>
          <a:ln w="9525">
            <a:noFill/>
            <a:miter lim="800000"/>
            <a:headEnd/>
            <a:tailEnd/>
          </a:ln>
        </p:spPr>
        <p:txBody>
          <a:bodyPr anchor="ctr"/>
          <a:lstStyle/>
          <a:p>
            <a:pPr algn="just"/>
            <a:endParaRPr lang="vi-VN" sz="3200" dirty="0">
              <a:latin typeface="Times New Roman" pitchFamily="18" charset="0"/>
              <a:cs typeface="Times New Roman" pitchFamily="18" charset="0"/>
            </a:endParaRPr>
          </a:p>
        </p:txBody>
      </p:sp>
      <p:sp>
        <p:nvSpPr>
          <p:cNvPr id="6149" name="TextBox 6"/>
          <p:cNvSpPr txBox="1">
            <a:spLocks noChangeArrowheads="1"/>
          </p:cNvSpPr>
          <p:nvPr/>
        </p:nvSpPr>
        <p:spPr bwMode="auto">
          <a:xfrm>
            <a:off x="-3175" y="857232"/>
            <a:ext cx="8153400" cy="1077218"/>
          </a:xfrm>
          <a:prstGeom prst="rect">
            <a:avLst/>
          </a:prstGeom>
          <a:noFill/>
          <a:ln w="9525">
            <a:noFill/>
            <a:miter lim="800000"/>
            <a:headEnd/>
            <a:tailEnd/>
          </a:ln>
        </p:spPr>
        <p:txBody>
          <a:bodyPr>
            <a:spAutoFit/>
          </a:bodyPr>
          <a:lstStyle/>
          <a:p>
            <a:pPr algn="just"/>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Kiến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thức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thực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tế</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về</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cuộc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sống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của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hs</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còn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hạn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chế</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ảnh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hưởng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đến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việc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tiếp</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bài</a:t>
            </a:r>
            <a:r>
              <a:rPr lang="en-US" sz="3200" b="1" dirty="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học</a:t>
            </a:r>
            <a:r>
              <a:rPr lang="en-US" sz="3200" b="1" dirty="0" smtClean="0">
                <a:solidFill>
                  <a:srgbClr val="0070C0"/>
                </a:solidFill>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6150" name="TextBox 7"/>
          <p:cNvSpPr txBox="1">
            <a:spLocks noChangeArrowheads="1"/>
          </p:cNvSpPr>
          <p:nvPr/>
        </p:nvSpPr>
        <p:spPr bwMode="auto">
          <a:xfrm>
            <a:off x="-3175" y="2582845"/>
            <a:ext cx="8686800" cy="1569660"/>
          </a:xfrm>
          <a:prstGeom prst="rect">
            <a:avLst/>
          </a:prstGeom>
          <a:noFill/>
          <a:ln w="9525">
            <a:noFill/>
            <a:miter lim="800000"/>
            <a:headEnd/>
            <a:tailEnd/>
          </a:ln>
        </p:spPr>
        <p:txBody>
          <a:bodyPr>
            <a:spAutoFit/>
          </a:bodyPr>
          <a:lstStyle/>
          <a:p>
            <a:pPr algn="just"/>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Vốn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từ</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vựng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của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hs</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hạn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chế</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viết</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câu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rời</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rạc</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thiếu</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liên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kết</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thiếu</a:t>
            </a:r>
            <a:r>
              <a:rPr lang="en-US" sz="3200" b="1" dirty="0">
                <a:solidFill>
                  <a:srgbClr val="0070C0"/>
                </a:solidFill>
                <a:latin typeface="Times New Roman" pitchFamily="18" charset="0"/>
                <a:cs typeface="Times New Roman" pitchFamily="18" charset="0"/>
              </a:rPr>
              <a:t> logic, </a:t>
            </a:r>
            <a:r>
              <a:rPr lang="en-US" sz="3200" b="1" dirty="0" err="1">
                <a:solidFill>
                  <a:srgbClr val="0070C0"/>
                </a:solidFill>
                <a:latin typeface="Times New Roman" pitchFamily="18" charset="0"/>
                <a:cs typeface="Times New Roman" pitchFamily="18" charset="0"/>
              </a:rPr>
              <a:t>tính</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sáng</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tạo</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chưa</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cao</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văn</a:t>
            </a:r>
            <a:r>
              <a:rPr lang="en-US" sz="3200" b="1" dirty="0">
                <a:solidFill>
                  <a:srgbClr val="0070C0"/>
                </a:solidFill>
                <a:latin typeface="Times New Roman" pitchFamily="18" charset="0"/>
                <a:cs typeface="Times New Roman" pitchFamily="18" charset="0"/>
              </a:rPr>
              <a:t> </a:t>
            </a:r>
            <a:r>
              <a:rPr lang="en-US" sz="3200" b="1" dirty="0" err="1">
                <a:solidFill>
                  <a:srgbClr val="0070C0"/>
                </a:solidFill>
                <a:latin typeface="Times New Roman" pitchFamily="18" charset="0"/>
                <a:cs typeface="Times New Roman" pitchFamily="18" charset="0"/>
              </a:rPr>
              <a:t>nói</a:t>
            </a:r>
            <a:r>
              <a:rPr lang="en-US" sz="3200" b="1" dirty="0" smtClean="0">
                <a:solidFill>
                  <a:srgbClr val="0070C0"/>
                </a:solidFill>
                <a:latin typeface="Times New Roman" pitchFamily="18" charset="0"/>
                <a:cs typeface="Times New Roman" pitchFamily="18" charset="0"/>
              </a:rPr>
              <a:t>”.</a:t>
            </a:r>
            <a:endParaRPr lang="en-US" sz="3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Effect transition="in" filter="box(in)">
                                      <p:cBhvr>
                                        <p:cTn id="12" dur="500"/>
                                        <p:tgtEl>
                                          <p:spTgt spid="6149"/>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50"/>
                                        </p:tgtEl>
                                        <p:attrNameLst>
                                          <p:attrName>style.visibility</p:attrName>
                                        </p:attrNameLst>
                                      </p:cBhvr>
                                      <p:to>
                                        <p:strVal val="visible"/>
                                      </p:to>
                                    </p:set>
                                    <p:animEffect transition="in" filter="box(in)">
                                      <p:cBhvr>
                                        <p:cTn id="17" dur="500"/>
                                        <p:tgtEl>
                                          <p:spTgt spid="615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0" end="0"/>
                                            </p:txEl>
                                          </p:spTgt>
                                        </p:tgtEl>
                                        <p:attrNameLst>
                                          <p:attrName>style.visibility</p:attrName>
                                        </p:attrNameLst>
                                      </p:cBhvr>
                                      <p:to>
                                        <p:strVal val="visible"/>
                                      </p:to>
                                    </p:set>
                                    <p:animEffect transition="in" filter="wipe(down)">
                                      <p:cBhvr>
                                        <p:cTn id="22" dur="500"/>
                                        <p:tgtEl>
                                          <p:spTgt spid="5">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Effect transition="in" filter="wipe(down)">
                                      <p:cBhvr>
                                        <p:cTn id="2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6149" grpId="0"/>
      <p:bldP spid="615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9144000" cy="647700"/>
          </a:xfrm>
          <a:prstGeom prst="rect">
            <a:avLst/>
          </a:prstGeom>
          <a:noFill/>
          <a:ln w="9525">
            <a:noFill/>
            <a:miter lim="800000"/>
            <a:headEnd/>
            <a:tailEnd/>
          </a:ln>
        </p:spPr>
        <p:txBody>
          <a:bodyPr anchor="ctr"/>
          <a:lstStyle/>
          <a:p>
            <a:pPr algn="ctr"/>
            <a:r>
              <a:rPr lang="en-US" sz="4400" b="1">
                <a:solidFill>
                  <a:srgbClr val="FF0000"/>
                </a:solidFill>
                <a:latin typeface="Times New Roman" pitchFamily="18" charset="0"/>
                <a:cs typeface="Times New Roman" pitchFamily="18" charset="0"/>
              </a:rPr>
              <a:t>GIẢI PHÁP</a:t>
            </a:r>
          </a:p>
        </p:txBody>
      </p:sp>
      <p:sp>
        <p:nvSpPr>
          <p:cNvPr id="5" name="Title 1"/>
          <p:cNvSpPr txBox="1">
            <a:spLocks/>
          </p:cNvSpPr>
          <p:nvPr/>
        </p:nvSpPr>
        <p:spPr bwMode="auto">
          <a:xfrm>
            <a:off x="-3175" y="1676400"/>
            <a:ext cx="8247583" cy="4704928"/>
          </a:xfrm>
          <a:prstGeom prst="rect">
            <a:avLst/>
          </a:prstGeom>
          <a:noFill/>
          <a:ln w="9525">
            <a:noFill/>
            <a:miter lim="800000"/>
            <a:headEnd/>
            <a:tailEnd/>
          </a:ln>
        </p:spPr>
        <p:txBody>
          <a:bodyPr anchor="ctr"/>
          <a:lstStyle/>
          <a:p>
            <a:pPr algn="just">
              <a:buFontTx/>
              <a:buChar char="-"/>
            </a:pPr>
            <a:r>
              <a:rPr lang="en-US" sz="2800" b="1" dirty="0" err="1">
                <a:solidFill>
                  <a:srgbClr val="0070C0"/>
                </a:solidFill>
                <a:latin typeface="Times New Roman" pitchFamily="18" charset="0"/>
                <a:cs typeface="Times New Roman" pitchFamily="18" charset="0"/>
              </a:rPr>
              <a:t>Chuẩn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bị</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cho</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học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sinh</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các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vật</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liệu</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cần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thiết</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từ</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những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phân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môn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trước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đặc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biệt</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là</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phân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môn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LT&amp;C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theo</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chủ</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điểm</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chủ</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đề</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tương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ứng</a:t>
            </a:r>
            <a:r>
              <a:rPr lang="en-US" sz="2800" b="1" dirty="0">
                <a:solidFill>
                  <a:srgbClr val="0070C0"/>
                </a:solidFill>
                <a:latin typeface="Times New Roman" pitchFamily="18" charset="0"/>
                <a:cs typeface="Times New Roman" pitchFamily="18" charset="0"/>
              </a:rPr>
              <a:t>)</a:t>
            </a:r>
          </a:p>
          <a:p>
            <a:pPr algn="just"/>
            <a:endParaRPr lang="en-US" sz="3200" b="1" dirty="0">
              <a:solidFill>
                <a:srgbClr val="0070C0"/>
              </a:solidFill>
              <a:latin typeface="Times New Roman" pitchFamily="18" charset="0"/>
              <a:cs typeface="Times New Roman" pitchFamily="18" charset="0"/>
            </a:endParaRPr>
          </a:p>
          <a:p>
            <a:pPr algn="just">
              <a:buFontTx/>
              <a:buChar char="-"/>
            </a:pPr>
            <a:r>
              <a:rPr lang="en-US" sz="2800" b="1" dirty="0" err="1">
                <a:solidFill>
                  <a:srgbClr val="0070C0"/>
                </a:solidFill>
                <a:latin typeface="Times New Roman" pitchFamily="18" charset="0"/>
                <a:cs typeface="Times New Roman" pitchFamily="18" charset="0"/>
              </a:rPr>
              <a:t>Mở</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rộng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vốn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từ</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hoàn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thiện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dần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khả</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năng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diễn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ngôn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bằng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việc</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phát</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triển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văn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hoá</a:t>
            </a:r>
            <a:r>
              <a:rPr lang="en-US" sz="2800" b="1" dirty="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đọc</a:t>
            </a:r>
            <a:r>
              <a:rPr lang="en-US" sz="2800" b="1" dirty="0" smtClean="0">
                <a:solidFill>
                  <a:srgbClr val="0070C0"/>
                </a:solidFill>
                <a:latin typeface="Times New Roman" pitchFamily="18" charset="0"/>
                <a:cs typeface="Times New Roman" pitchFamily="18" charset="0"/>
              </a:rPr>
              <a:t>.</a:t>
            </a:r>
            <a:endParaRPr lang="en-US" sz="2800" b="1" dirty="0">
              <a:solidFill>
                <a:srgbClr val="0070C0"/>
              </a:solidFill>
              <a:latin typeface="Times New Roman" pitchFamily="18" charset="0"/>
              <a:cs typeface="Times New Roman" pitchFamily="18" charset="0"/>
            </a:endParaRPr>
          </a:p>
          <a:p>
            <a:pPr algn="just"/>
            <a:endParaRPr lang="vi-VN" sz="3200" b="1" dirty="0">
              <a:solidFill>
                <a:srgbClr val="0070C0"/>
              </a:solidFill>
              <a:latin typeface="Times New Roman" pitchFamily="18" charset="0"/>
              <a:cs typeface="Times New Roman" pitchFamily="18" charset="0"/>
            </a:endParaRPr>
          </a:p>
          <a:p>
            <a:pPr algn="just"/>
            <a:r>
              <a:rPr lang="en-US" sz="3200" b="1" dirty="0">
                <a:solidFill>
                  <a:srgbClr val="0070C0"/>
                </a:solidFill>
                <a:latin typeface="Times New Roman" pitchFamily="18" charset="0"/>
                <a:cs typeface="Times New Roman" pitchFamily="18" charset="0"/>
              </a:rPr>
              <a:t>- </a:t>
            </a:r>
            <a:r>
              <a:rPr lang="en-US" sz="2800" b="1" dirty="0">
                <a:solidFill>
                  <a:srgbClr val="0070C0"/>
                </a:solidFill>
                <a:latin typeface="Times New Roman" pitchFamily="18" charset="0"/>
                <a:cs typeface="Times New Roman" pitchFamily="18" charset="0"/>
              </a:rPr>
              <a:t>“</a:t>
            </a:r>
            <a:r>
              <a:rPr lang="en-US" sz="2800" b="1" dirty="0" err="1">
                <a:solidFill>
                  <a:srgbClr val="0070C0"/>
                </a:solidFill>
                <a:latin typeface="Times New Roman" pitchFamily="18" charset="0"/>
                <a:cs typeface="Times New Roman" pitchFamily="18" charset="0"/>
              </a:rPr>
              <a:t>Đổi</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mới</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cách</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truyền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đạt</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trong</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phân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môn</a:t>
            </a:r>
            <a:r>
              <a:rPr lang="en-US" sz="2800" b="1" dirty="0">
                <a:solidFill>
                  <a:srgbClr val="0070C0"/>
                </a:solidFill>
                <a:latin typeface="Times New Roman" pitchFamily="18" charset="0"/>
                <a:cs typeface="Times New Roman" pitchFamily="18" charset="0"/>
              </a:rPr>
              <a:t> </a:t>
            </a:r>
            <a:r>
              <a:rPr lang="en-US" sz="2800" b="1" dirty="0" err="1">
                <a:solidFill>
                  <a:srgbClr val="0070C0"/>
                </a:solidFill>
                <a:latin typeface="Times New Roman" pitchFamily="18" charset="0"/>
                <a:cs typeface="Times New Roman" pitchFamily="18" charset="0"/>
              </a:rPr>
              <a:t>TLV</a:t>
            </a:r>
            <a:endParaRPr lang="en-US" sz="2800" b="1" dirty="0">
              <a:solidFill>
                <a:srgbClr val="0070C0"/>
              </a:solidFill>
              <a:latin typeface="Times New Roman" pitchFamily="18" charset="0"/>
              <a:cs typeface="Times New Roman" pitchFamily="18" charset="0"/>
            </a:endParaRPr>
          </a:p>
        </p:txBody>
      </p:sp>
      <p:sp>
        <p:nvSpPr>
          <p:cNvPr id="7" name="Title 1"/>
          <p:cNvSpPr txBox="1">
            <a:spLocks/>
          </p:cNvSpPr>
          <p:nvPr/>
        </p:nvSpPr>
        <p:spPr bwMode="auto">
          <a:xfrm>
            <a:off x="0" y="692150"/>
            <a:ext cx="9144000" cy="649288"/>
          </a:xfrm>
          <a:prstGeom prst="rect">
            <a:avLst/>
          </a:prstGeom>
          <a:noFill/>
          <a:ln w="9525">
            <a:noFill/>
            <a:miter lim="800000"/>
            <a:headEnd/>
            <a:tailEnd/>
          </a:ln>
        </p:spPr>
        <p:txBody>
          <a:bodyPr anchor="ctr"/>
          <a:lstStyle/>
          <a:p>
            <a:pPr algn="ctr"/>
            <a:r>
              <a:rPr lang="en-US" sz="4000" b="1" i="1">
                <a:solidFill>
                  <a:srgbClr val="FF0000"/>
                </a:solidFill>
                <a:latin typeface="Times New Roman" pitchFamily="18" charset="0"/>
                <a:cs typeface="Times New Roman" pitchFamily="18" charset="0"/>
              </a:rPr>
              <a:t>Quá trình dạy học hướng đến đề “mở”</a:t>
            </a:r>
            <a:endParaRPr lang="vi-VN" sz="40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1"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down)">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wipe(down)">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p:bldP spid="7"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143116"/>
            <a:ext cx="9144000" cy="135732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sz="8000" b="1" smtClean="0">
                <a:solidFill>
                  <a:srgbClr val="FF0000"/>
                </a:solidFill>
              </a:rPr>
              <a:t>HOẠT ĐỘNG 3</a:t>
            </a:r>
            <a:endParaRPr lang="en-US" sz="8000" b="1" dirty="0">
              <a:solidFill>
                <a:srgbClr val="FF0000"/>
              </a:solidFill>
            </a:endParaRPr>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23528" y="404664"/>
            <a:ext cx="8352928" cy="40050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nSpc>
                <a:spcPct val="150000"/>
              </a:lnSpc>
            </a:pPr>
            <a:r>
              <a:rPr lang="en-US" sz="6000" b="1" dirty="0" smtClean="0">
                <a:solidFill>
                  <a:srgbClr val="0070C0"/>
                </a:solidFill>
              </a:rPr>
              <a:t>ĐÁNH </a:t>
            </a:r>
            <a:r>
              <a:rPr lang="en-US" sz="6000" b="1" dirty="0" err="1" smtClean="0">
                <a:solidFill>
                  <a:srgbClr val="0070C0"/>
                </a:solidFill>
              </a:rPr>
              <a:t>GIÁ</a:t>
            </a:r>
            <a:r>
              <a:rPr lang="en-US" sz="6000" b="1" dirty="0" smtClean="0">
                <a:solidFill>
                  <a:srgbClr val="0070C0"/>
                </a:solidFill>
              </a:rPr>
              <a:t> </a:t>
            </a:r>
            <a:endParaRPr lang="en-US" sz="6000" b="1" dirty="0" smtClean="0">
              <a:solidFill>
                <a:srgbClr val="0070C0"/>
              </a:solidFill>
            </a:endParaRPr>
          </a:p>
          <a:p>
            <a:pPr>
              <a:lnSpc>
                <a:spcPct val="150000"/>
              </a:lnSpc>
            </a:pPr>
            <a:r>
              <a:rPr lang="en-US" b="1" dirty="0" err="1" smtClean="0"/>
              <a:t>BÀI</a:t>
            </a:r>
            <a:r>
              <a:rPr lang="en-US" b="1" dirty="0" smtClean="0"/>
              <a:t> </a:t>
            </a:r>
            <a:r>
              <a:rPr lang="en-US" b="1" dirty="0" smtClean="0"/>
              <a:t>TẬP LÀM VĂN ĐỀ “MỞ”</a:t>
            </a:r>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899592" y="188640"/>
            <a:ext cx="6934200" cy="7350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smtClean="0">
                <a:solidFill>
                  <a:srgbClr val="FF0000"/>
                </a:solidFill>
              </a:rPr>
              <a:t>CÁC TÌNH HUỐNG</a:t>
            </a:r>
            <a:endParaRPr lang="en-US" b="1" dirty="0">
              <a:solidFill>
                <a:srgbClr val="FF0000"/>
              </a:solidFill>
            </a:endParaRPr>
          </a:p>
        </p:txBody>
      </p:sp>
      <p:sp>
        <p:nvSpPr>
          <p:cNvPr id="7" name="Title 1"/>
          <p:cNvSpPr txBox="1">
            <a:spLocks/>
          </p:cNvSpPr>
          <p:nvPr/>
        </p:nvSpPr>
        <p:spPr>
          <a:xfrm>
            <a:off x="51743" y="1104507"/>
            <a:ext cx="9540552" cy="49685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l"/>
            <a:r>
              <a:rPr lang="en-US" sz="2800" b="1" dirty="0" smtClean="0"/>
              <a:t>1/ </a:t>
            </a:r>
            <a:r>
              <a:rPr lang="en-US" sz="2800" b="1" u="sng" dirty="0" err="1" smtClean="0"/>
              <a:t>Đề</a:t>
            </a:r>
            <a:r>
              <a:rPr lang="en-US" sz="2800" b="1" u="sng" dirty="0" smtClean="0"/>
              <a:t> </a:t>
            </a:r>
            <a:r>
              <a:rPr lang="en-US" sz="2800" b="1" u="sng" dirty="0" err="1" smtClean="0"/>
              <a:t>bài</a:t>
            </a:r>
            <a:r>
              <a:rPr lang="en-US" sz="2800" b="1" u="sng" dirty="0" smtClean="0"/>
              <a:t> </a:t>
            </a:r>
            <a:r>
              <a:rPr lang="en-US" sz="2800" b="1" dirty="0" smtClean="0"/>
              <a:t>: </a:t>
            </a:r>
            <a:r>
              <a:rPr lang="en-US" sz="2800" b="1" dirty="0" err="1" smtClean="0"/>
              <a:t>Hãy</a:t>
            </a:r>
            <a:r>
              <a:rPr lang="en-US" sz="2800" b="1" dirty="0" smtClean="0"/>
              <a:t> </a:t>
            </a:r>
            <a:r>
              <a:rPr lang="en-US" sz="2800" b="1" dirty="0" err="1" smtClean="0"/>
              <a:t>tả</a:t>
            </a:r>
            <a:r>
              <a:rPr lang="en-US" sz="2800" b="1" dirty="0" smtClean="0"/>
              <a:t> con </a:t>
            </a:r>
            <a:r>
              <a:rPr lang="en-US" sz="2800" b="1" dirty="0" err="1" smtClean="0"/>
              <a:t>lợn</a:t>
            </a:r>
            <a:r>
              <a:rPr lang="en-US" sz="2800" b="1" dirty="0" smtClean="0"/>
              <a:t> </a:t>
            </a:r>
            <a:r>
              <a:rPr lang="en-US" sz="2800" b="1" dirty="0" err="1" smtClean="0"/>
              <a:t>mà</a:t>
            </a:r>
            <a:r>
              <a:rPr lang="en-US" sz="2800" b="1" dirty="0" smtClean="0"/>
              <a:t> </a:t>
            </a:r>
            <a:r>
              <a:rPr lang="en-US" sz="2800" b="1" dirty="0" err="1" smtClean="0"/>
              <a:t>em</a:t>
            </a:r>
            <a:r>
              <a:rPr lang="en-US" sz="2800" b="1" dirty="0" smtClean="0"/>
              <a:t> </a:t>
            </a:r>
            <a:r>
              <a:rPr lang="en-US" sz="2800" b="1" dirty="0" err="1" smtClean="0"/>
              <a:t>thích</a:t>
            </a:r>
            <a:r>
              <a:rPr lang="en-US" sz="2800" b="1" dirty="0"/>
              <a:t>.</a:t>
            </a:r>
            <a:endParaRPr lang="en-US" sz="2400" b="1" dirty="0" smtClean="0"/>
          </a:p>
          <a:p>
            <a:pPr algn="l"/>
            <a:r>
              <a:rPr lang="en-US" sz="2800" b="1" dirty="0" smtClean="0"/>
              <a:t>      </a:t>
            </a:r>
            <a:r>
              <a:rPr lang="en-US" sz="2800" b="1" dirty="0" err="1" smtClean="0"/>
              <a:t>Học</a:t>
            </a:r>
            <a:r>
              <a:rPr lang="en-US" sz="2800" b="1" dirty="0" smtClean="0"/>
              <a:t> </a:t>
            </a:r>
            <a:r>
              <a:rPr lang="en-US" sz="2800" b="1" dirty="0" err="1" smtClean="0"/>
              <a:t>sinh</a:t>
            </a:r>
            <a:r>
              <a:rPr lang="en-US" sz="2800" b="1" dirty="0" smtClean="0"/>
              <a:t> </a:t>
            </a:r>
            <a:r>
              <a:rPr lang="en-US" sz="2800" b="1" dirty="0" err="1" smtClean="0"/>
              <a:t>tả</a:t>
            </a:r>
            <a:r>
              <a:rPr lang="en-US" sz="2800" b="1" dirty="0" smtClean="0"/>
              <a:t> con </a:t>
            </a:r>
            <a:r>
              <a:rPr lang="en-US" sz="2800" b="1" dirty="0" err="1" smtClean="0"/>
              <a:t>lợn</a:t>
            </a:r>
            <a:r>
              <a:rPr lang="en-US" sz="2800" b="1" dirty="0" smtClean="0"/>
              <a:t> </a:t>
            </a:r>
            <a:r>
              <a:rPr lang="en-US" sz="2800" b="1" dirty="0" err="1" smtClean="0"/>
              <a:t>xoáy</a:t>
            </a:r>
            <a:r>
              <a:rPr lang="en-US" sz="2800" b="1" dirty="0" smtClean="0"/>
              <a:t> </a:t>
            </a:r>
            <a:r>
              <a:rPr lang="en-US" sz="2800" b="1" dirty="0" err="1" smtClean="0"/>
              <a:t>âm</a:t>
            </a:r>
            <a:r>
              <a:rPr lang="en-US" sz="2800" b="1" dirty="0" smtClean="0"/>
              <a:t> </a:t>
            </a:r>
            <a:r>
              <a:rPr lang="en-US" sz="2800" b="1" dirty="0" err="1" smtClean="0"/>
              <a:t>dương</a:t>
            </a:r>
            <a:r>
              <a:rPr lang="en-US" sz="2800" b="1" dirty="0" smtClean="0"/>
              <a:t> </a:t>
            </a:r>
          </a:p>
          <a:p>
            <a:pPr algn="l"/>
            <a:r>
              <a:rPr lang="en-US" sz="2800" b="1" dirty="0"/>
              <a:t> </a:t>
            </a:r>
            <a:r>
              <a:rPr lang="en-US" sz="2800" b="1" dirty="0" smtClean="0"/>
              <a:t>    </a:t>
            </a:r>
            <a:r>
              <a:rPr lang="en-US" sz="2800" b="1" dirty="0" err="1" smtClean="0"/>
              <a:t>trong</a:t>
            </a:r>
            <a:r>
              <a:rPr lang="en-US" sz="2800" b="1" dirty="0" smtClean="0"/>
              <a:t> </a:t>
            </a:r>
            <a:r>
              <a:rPr lang="en-US" sz="2800" b="1" dirty="0" err="1" smtClean="0"/>
              <a:t>tranh</a:t>
            </a:r>
            <a:r>
              <a:rPr lang="en-US" sz="2800" b="1" dirty="0" smtClean="0"/>
              <a:t> </a:t>
            </a:r>
            <a:r>
              <a:rPr lang="en-US" sz="2800" b="1" dirty="0" err="1" smtClean="0"/>
              <a:t>Đông</a:t>
            </a:r>
            <a:r>
              <a:rPr lang="en-US" sz="2800" b="1" dirty="0" smtClean="0"/>
              <a:t> </a:t>
            </a:r>
            <a:r>
              <a:rPr lang="en-US" sz="2800" b="1" dirty="0" err="1" smtClean="0"/>
              <a:t>Hồ</a:t>
            </a:r>
            <a:r>
              <a:rPr lang="en-US" sz="2800" b="1" dirty="0" smtClean="0"/>
              <a:t>.</a:t>
            </a:r>
          </a:p>
          <a:p>
            <a:pPr algn="l"/>
            <a:endParaRPr lang="en-US" sz="2800" b="1" dirty="0" smtClean="0">
              <a:solidFill>
                <a:srgbClr val="0070C0"/>
              </a:solidFill>
            </a:endParaRPr>
          </a:p>
          <a:p>
            <a:pPr algn="l"/>
            <a:r>
              <a:rPr lang="en-US" sz="2800" b="1" dirty="0" smtClean="0"/>
              <a:t>2/ </a:t>
            </a:r>
            <a:r>
              <a:rPr lang="en-US" sz="2800" b="1" u="sng" dirty="0" err="1" smtClean="0"/>
              <a:t>Câu</a:t>
            </a:r>
            <a:r>
              <a:rPr lang="en-US" sz="2800" b="1" u="sng" dirty="0" smtClean="0"/>
              <a:t> </a:t>
            </a:r>
            <a:r>
              <a:rPr lang="en-US" sz="2800" b="1" u="sng" dirty="0" err="1" smtClean="0"/>
              <a:t>chuyện</a:t>
            </a:r>
            <a:r>
              <a:rPr lang="en-US" sz="2800" b="1" u="sng" dirty="0" smtClean="0"/>
              <a:t> </a:t>
            </a:r>
            <a:r>
              <a:rPr lang="en-US" sz="2800" b="1" dirty="0" smtClean="0"/>
              <a:t>: “</a:t>
            </a:r>
            <a:r>
              <a:rPr lang="en-US" sz="2800" b="1" dirty="0" err="1" smtClean="0"/>
              <a:t>Bài</a:t>
            </a:r>
            <a:r>
              <a:rPr lang="en-US" sz="2800" b="1" dirty="0" smtClean="0"/>
              <a:t> </a:t>
            </a:r>
            <a:r>
              <a:rPr lang="en-US" sz="2800" b="1" dirty="0" err="1" smtClean="0"/>
              <a:t>văn</a:t>
            </a:r>
            <a:r>
              <a:rPr lang="en-US" sz="2800" b="1" dirty="0" smtClean="0"/>
              <a:t> </a:t>
            </a:r>
            <a:r>
              <a:rPr lang="en-US" sz="2800" b="1" dirty="0" err="1" smtClean="0"/>
              <a:t>bị</a:t>
            </a:r>
            <a:r>
              <a:rPr lang="en-US" sz="2800" b="1" dirty="0" smtClean="0"/>
              <a:t> </a:t>
            </a:r>
            <a:r>
              <a:rPr lang="en-US" sz="2800" b="1" dirty="0" err="1" smtClean="0"/>
              <a:t>điểm</a:t>
            </a:r>
            <a:r>
              <a:rPr lang="en-US" sz="2800" b="1" dirty="0" smtClean="0"/>
              <a:t> </a:t>
            </a:r>
            <a:r>
              <a:rPr lang="en-US" sz="2800" b="1" dirty="0" err="1" smtClean="0"/>
              <a:t>không</a:t>
            </a:r>
            <a:r>
              <a:rPr lang="en-US" sz="2800" b="1" dirty="0" smtClean="0"/>
              <a:t> “(STV4/20–</a:t>
            </a:r>
            <a:r>
              <a:rPr lang="en-US" sz="2800" b="1" dirty="0" err="1" smtClean="0"/>
              <a:t>tập</a:t>
            </a:r>
            <a:r>
              <a:rPr lang="en-US" sz="2800" b="1" dirty="0" smtClean="0"/>
              <a:t> 1).</a:t>
            </a:r>
          </a:p>
          <a:p>
            <a:pPr algn="l"/>
            <a:r>
              <a:rPr lang="en-US" sz="2800" b="1" dirty="0" smtClean="0"/>
              <a:t>     </a:t>
            </a:r>
            <a:r>
              <a:rPr lang="en-US" sz="2800" b="1" dirty="0" err="1" smtClean="0"/>
              <a:t>Em</a:t>
            </a:r>
            <a:r>
              <a:rPr lang="en-US" sz="2800" b="1" dirty="0" smtClean="0"/>
              <a:t> </a:t>
            </a:r>
            <a:r>
              <a:rPr lang="en-US" sz="2800" b="1" dirty="0" err="1" smtClean="0"/>
              <a:t>học</a:t>
            </a:r>
            <a:r>
              <a:rPr lang="en-US" sz="2800" b="1" dirty="0" smtClean="0"/>
              <a:t> </a:t>
            </a:r>
            <a:r>
              <a:rPr lang="en-US" sz="2800" b="1" dirty="0" err="1" smtClean="0"/>
              <a:t>sinh</a:t>
            </a:r>
            <a:r>
              <a:rPr lang="en-US" sz="2800" b="1" dirty="0" smtClean="0"/>
              <a:t> </a:t>
            </a:r>
            <a:r>
              <a:rPr lang="en-US" sz="2800" b="1" dirty="0" err="1" smtClean="0"/>
              <a:t>bị</a:t>
            </a:r>
            <a:r>
              <a:rPr lang="en-US" sz="2800" b="1" dirty="0" smtClean="0"/>
              <a:t> </a:t>
            </a:r>
            <a:r>
              <a:rPr lang="en-US" sz="2800" b="1" dirty="0" err="1" smtClean="0"/>
              <a:t>điểm</a:t>
            </a:r>
            <a:r>
              <a:rPr lang="en-US" sz="2800" b="1" dirty="0" smtClean="0"/>
              <a:t> 0 </a:t>
            </a:r>
            <a:r>
              <a:rPr lang="en-US" sz="2800" b="1" dirty="0" err="1" smtClean="0"/>
              <a:t>và</a:t>
            </a:r>
            <a:r>
              <a:rPr lang="en-US" sz="2800" b="1" dirty="0" smtClean="0"/>
              <a:t> </a:t>
            </a:r>
            <a:r>
              <a:rPr lang="en-US" sz="2800" b="1" dirty="0" err="1" smtClean="0"/>
              <a:t>bị</a:t>
            </a:r>
            <a:r>
              <a:rPr lang="en-US" sz="2800" b="1" dirty="0" smtClean="0"/>
              <a:t> </a:t>
            </a:r>
            <a:r>
              <a:rPr lang="en-US" sz="2800" b="1" dirty="0" err="1" smtClean="0"/>
              <a:t>mắng</a:t>
            </a:r>
            <a:r>
              <a:rPr lang="en-US" sz="2800" b="1" dirty="0" smtClean="0"/>
              <a:t> </a:t>
            </a:r>
            <a:r>
              <a:rPr lang="en-US" sz="2800" b="1" dirty="0" err="1" smtClean="0"/>
              <a:t>khi</a:t>
            </a:r>
            <a:r>
              <a:rPr lang="en-US" sz="2800" b="1" dirty="0" smtClean="0"/>
              <a:t> </a:t>
            </a:r>
            <a:r>
              <a:rPr lang="en-US" sz="2800" b="1" dirty="0" err="1" smtClean="0"/>
              <a:t>nộp</a:t>
            </a:r>
            <a:r>
              <a:rPr lang="en-US" sz="2800" b="1" dirty="0" smtClean="0"/>
              <a:t> </a:t>
            </a:r>
            <a:r>
              <a:rPr lang="en-US" sz="2800" b="1" dirty="0" err="1" smtClean="0"/>
              <a:t>giấy</a:t>
            </a:r>
            <a:r>
              <a:rPr lang="en-US" sz="2800" b="1" dirty="0" smtClean="0"/>
              <a:t> </a:t>
            </a:r>
            <a:r>
              <a:rPr lang="en-US" sz="2800" b="1" dirty="0" err="1" smtClean="0"/>
              <a:t>trắng</a:t>
            </a:r>
            <a:r>
              <a:rPr lang="en-US" sz="2800" b="1" dirty="0" smtClean="0"/>
              <a:t> </a:t>
            </a:r>
            <a:r>
              <a:rPr lang="en-US" sz="2800" b="1" dirty="0" err="1" smtClean="0"/>
              <a:t>với</a:t>
            </a:r>
            <a:r>
              <a:rPr lang="en-US" sz="2800" b="1" dirty="0" smtClean="0"/>
              <a:t> </a:t>
            </a:r>
            <a:r>
              <a:rPr lang="en-US" sz="2800" b="1" dirty="0" err="1" smtClean="0"/>
              <a:t>đề</a:t>
            </a:r>
            <a:r>
              <a:rPr lang="en-US" sz="2800" b="1" dirty="0" smtClean="0"/>
              <a:t> </a:t>
            </a:r>
            <a:r>
              <a:rPr lang="en-US" sz="2800" b="1" dirty="0" err="1" smtClean="0"/>
              <a:t>bài</a:t>
            </a:r>
            <a:r>
              <a:rPr lang="en-US" sz="2800" b="1" dirty="0" smtClean="0"/>
              <a:t> </a:t>
            </a:r>
            <a:r>
              <a:rPr lang="en-US" sz="2800" b="1" dirty="0" err="1" smtClean="0"/>
              <a:t>văn</a:t>
            </a:r>
            <a:r>
              <a:rPr lang="en-US" sz="2800" b="1" dirty="0" smtClean="0"/>
              <a:t> “ </a:t>
            </a:r>
            <a:r>
              <a:rPr lang="en-US" sz="2800" b="1" dirty="0" err="1" smtClean="0"/>
              <a:t>Tả</a:t>
            </a:r>
            <a:r>
              <a:rPr lang="en-US" sz="2800" b="1" dirty="0" smtClean="0"/>
              <a:t> </a:t>
            </a:r>
            <a:r>
              <a:rPr lang="en-US" sz="2800" b="1" dirty="0" err="1" smtClean="0"/>
              <a:t>bố</a:t>
            </a:r>
            <a:r>
              <a:rPr lang="en-US" sz="2800" b="1" dirty="0" smtClean="0"/>
              <a:t> </a:t>
            </a:r>
            <a:r>
              <a:rPr lang="en-US" sz="2800" b="1" dirty="0" err="1" smtClean="0"/>
              <a:t>em</a:t>
            </a:r>
            <a:r>
              <a:rPr lang="en-US" sz="2800" b="1" dirty="0" smtClean="0"/>
              <a:t> </a:t>
            </a:r>
            <a:r>
              <a:rPr lang="en-US" sz="2800" b="1" dirty="0" err="1" smtClean="0"/>
              <a:t>đang</a:t>
            </a:r>
            <a:r>
              <a:rPr lang="en-US" sz="2800" b="1" dirty="0" smtClean="0"/>
              <a:t> </a:t>
            </a:r>
            <a:r>
              <a:rPr lang="en-US" sz="2800" b="1" dirty="0" err="1" smtClean="0"/>
              <a:t>đọc</a:t>
            </a:r>
            <a:r>
              <a:rPr lang="en-US" sz="2800" b="1" dirty="0" smtClean="0"/>
              <a:t> </a:t>
            </a:r>
            <a:r>
              <a:rPr lang="en-US" sz="2800" b="1" dirty="0" err="1" smtClean="0"/>
              <a:t>báo</a:t>
            </a:r>
            <a:r>
              <a:rPr lang="en-US" sz="2800" b="1" dirty="0" smtClean="0"/>
              <a:t> “ (</a:t>
            </a:r>
            <a:r>
              <a:rPr lang="en-US" sz="2800" b="1" dirty="0" err="1" smtClean="0"/>
              <a:t>vì</a:t>
            </a:r>
            <a:r>
              <a:rPr lang="en-US" sz="2800" b="1" dirty="0" smtClean="0"/>
              <a:t> </a:t>
            </a:r>
            <a:r>
              <a:rPr lang="en-US" sz="2800" b="1" dirty="0" err="1" smtClean="0"/>
              <a:t>em</a:t>
            </a:r>
            <a:r>
              <a:rPr lang="en-US" sz="2800" b="1" dirty="0" smtClean="0"/>
              <a:t> </a:t>
            </a:r>
            <a:r>
              <a:rPr lang="en-US" sz="2800" b="1" dirty="0" err="1" smtClean="0"/>
              <a:t>không</a:t>
            </a:r>
            <a:r>
              <a:rPr lang="en-US" sz="2800" b="1" dirty="0" smtClean="0"/>
              <a:t> </a:t>
            </a:r>
            <a:r>
              <a:rPr lang="en-US" sz="2800" b="1" dirty="0" err="1" smtClean="0"/>
              <a:t>có</a:t>
            </a:r>
            <a:r>
              <a:rPr lang="en-US" sz="2800" b="1" dirty="0" smtClean="0"/>
              <a:t> </a:t>
            </a:r>
            <a:r>
              <a:rPr lang="en-US" sz="2800" b="1" dirty="0" err="1" smtClean="0"/>
              <a:t>bố</a:t>
            </a:r>
            <a:r>
              <a:rPr lang="en-US" sz="2800" b="1" dirty="0" smtClean="0"/>
              <a:t>).</a:t>
            </a:r>
          </a:p>
          <a:p>
            <a:pPr algn="l"/>
            <a:endParaRPr lang="en-US" sz="2800" b="1" dirty="0" smtClean="0">
              <a:solidFill>
                <a:srgbClr val="0070C0"/>
              </a:solidFill>
            </a:endParaRPr>
          </a:p>
          <a:p>
            <a:pPr algn="l"/>
            <a:r>
              <a:rPr lang="en-US" sz="2800" b="1" dirty="0" smtClean="0"/>
              <a:t>3/ </a:t>
            </a:r>
            <a:r>
              <a:rPr lang="en-US" sz="2800" b="1" u="sng" dirty="0" err="1" smtClean="0"/>
              <a:t>Đề</a:t>
            </a:r>
            <a:r>
              <a:rPr lang="en-US" sz="2800" b="1" u="sng" dirty="0" smtClean="0"/>
              <a:t> </a:t>
            </a:r>
            <a:r>
              <a:rPr lang="en-US" sz="2800" b="1" u="sng" dirty="0" err="1" smtClean="0"/>
              <a:t>bài</a:t>
            </a:r>
            <a:r>
              <a:rPr lang="en-US" sz="2800" b="1" u="sng" dirty="0" smtClean="0"/>
              <a:t> </a:t>
            </a:r>
            <a:r>
              <a:rPr lang="en-US" sz="2800" b="1" dirty="0" smtClean="0"/>
              <a:t>: </a:t>
            </a:r>
            <a:r>
              <a:rPr lang="en-US" sz="2800" b="1" dirty="0" err="1" smtClean="0"/>
              <a:t>Hãy</a:t>
            </a:r>
            <a:r>
              <a:rPr lang="en-US" sz="2800" b="1" dirty="0" smtClean="0"/>
              <a:t> </a:t>
            </a:r>
            <a:r>
              <a:rPr lang="en-US" sz="2800" b="1" dirty="0" err="1" smtClean="0"/>
              <a:t>tả</a:t>
            </a:r>
            <a:r>
              <a:rPr lang="en-US" sz="2800" b="1" dirty="0" smtClean="0"/>
              <a:t> </a:t>
            </a:r>
            <a:r>
              <a:rPr lang="en-US" sz="2800" b="1" dirty="0" err="1" smtClean="0"/>
              <a:t>người</a:t>
            </a:r>
            <a:r>
              <a:rPr lang="en-US" sz="2800" b="1" dirty="0" smtClean="0"/>
              <a:t> </a:t>
            </a:r>
            <a:r>
              <a:rPr lang="en-US" sz="2800" b="1" dirty="0" err="1" smtClean="0"/>
              <a:t>bạn</a:t>
            </a:r>
            <a:r>
              <a:rPr lang="en-US" sz="2800" b="1" dirty="0" smtClean="0"/>
              <a:t> </a:t>
            </a:r>
            <a:r>
              <a:rPr lang="en-US" sz="2800" b="1" dirty="0" err="1" smtClean="0"/>
              <a:t>thân</a:t>
            </a:r>
            <a:r>
              <a:rPr lang="en-US" sz="2800" b="1" dirty="0" smtClean="0"/>
              <a:t> </a:t>
            </a:r>
            <a:r>
              <a:rPr lang="en-US" sz="2800" b="1" dirty="0" err="1" smtClean="0"/>
              <a:t>thiết</a:t>
            </a:r>
            <a:r>
              <a:rPr lang="en-US" sz="2800" b="1" dirty="0" smtClean="0"/>
              <a:t> </a:t>
            </a:r>
            <a:r>
              <a:rPr lang="en-US" sz="2800" b="1" dirty="0" err="1" smtClean="0"/>
              <a:t>nhất</a:t>
            </a:r>
            <a:r>
              <a:rPr lang="en-US" sz="2800" b="1" dirty="0" smtClean="0"/>
              <a:t> </a:t>
            </a:r>
            <a:r>
              <a:rPr lang="en-US" sz="2800" b="1" dirty="0" err="1" smtClean="0"/>
              <a:t>của</a:t>
            </a:r>
            <a:r>
              <a:rPr lang="en-US" sz="2800" b="1" dirty="0" smtClean="0"/>
              <a:t> </a:t>
            </a:r>
            <a:r>
              <a:rPr lang="en-US" sz="2800" b="1" dirty="0" err="1" smtClean="0"/>
              <a:t>em</a:t>
            </a:r>
            <a:r>
              <a:rPr lang="en-US" sz="2800" b="1" dirty="0" smtClean="0"/>
              <a:t>.</a:t>
            </a:r>
          </a:p>
          <a:p>
            <a:pPr algn="l"/>
            <a:r>
              <a:rPr lang="en-US" sz="2800" b="1" dirty="0" smtClean="0"/>
              <a:t>      </a:t>
            </a:r>
            <a:r>
              <a:rPr lang="en-US" sz="2800" b="1" dirty="0" err="1" smtClean="0"/>
              <a:t>Học</a:t>
            </a:r>
            <a:r>
              <a:rPr lang="en-US" sz="2800" b="1" dirty="0" smtClean="0"/>
              <a:t> </a:t>
            </a:r>
            <a:r>
              <a:rPr lang="en-US" sz="2800" b="1" dirty="0" err="1" smtClean="0"/>
              <a:t>sinh</a:t>
            </a:r>
            <a:r>
              <a:rPr lang="en-US" sz="2800" b="1" dirty="0" smtClean="0"/>
              <a:t> </a:t>
            </a:r>
            <a:r>
              <a:rPr lang="en-US" sz="2800" b="1" dirty="0" err="1" smtClean="0"/>
              <a:t>tả</a:t>
            </a:r>
            <a:r>
              <a:rPr lang="en-US" sz="2800" b="1" dirty="0" smtClean="0"/>
              <a:t> </a:t>
            </a:r>
            <a:r>
              <a:rPr lang="en-US" sz="2800" b="1" dirty="0" err="1" smtClean="0"/>
              <a:t>một</a:t>
            </a:r>
            <a:r>
              <a:rPr lang="en-US" sz="2800" b="1" dirty="0" smtClean="0"/>
              <a:t> </a:t>
            </a:r>
            <a:r>
              <a:rPr lang="en-US" sz="2800" b="1" dirty="0" err="1" smtClean="0"/>
              <a:t>chú</a:t>
            </a:r>
            <a:r>
              <a:rPr lang="en-US" sz="2800" b="1" dirty="0" smtClean="0"/>
              <a:t> </a:t>
            </a:r>
            <a:r>
              <a:rPr lang="en-US" sz="2800" b="1" dirty="0" err="1" smtClean="0"/>
              <a:t>gấu</a:t>
            </a:r>
            <a:r>
              <a:rPr lang="en-US" sz="2800" b="1" dirty="0" smtClean="0"/>
              <a:t> </a:t>
            </a:r>
            <a:r>
              <a:rPr lang="en-US" sz="2800" b="1" dirty="0" err="1" smtClean="0"/>
              <a:t>bông</a:t>
            </a:r>
            <a:r>
              <a:rPr lang="en-US" sz="2800" b="1" dirty="0" smtClean="0"/>
              <a:t> </a:t>
            </a:r>
            <a:r>
              <a:rPr lang="en-US" sz="2800" b="1" dirty="0" err="1" smtClean="0"/>
              <a:t>được</a:t>
            </a:r>
            <a:r>
              <a:rPr lang="en-US" sz="2800" b="1" dirty="0" smtClean="0"/>
              <a:t> </a:t>
            </a:r>
            <a:r>
              <a:rPr lang="en-US" sz="2800" b="1" dirty="0" err="1" smtClean="0"/>
              <a:t>em</a:t>
            </a:r>
            <a:r>
              <a:rPr lang="en-US" sz="2800" b="1" dirty="0" smtClean="0"/>
              <a:t> </a:t>
            </a:r>
            <a:r>
              <a:rPr lang="en-US" sz="2800" b="1" dirty="0" err="1" smtClean="0"/>
              <a:t>xem</a:t>
            </a:r>
            <a:r>
              <a:rPr lang="en-US" sz="2800" b="1" dirty="0" smtClean="0"/>
              <a:t> </a:t>
            </a:r>
            <a:r>
              <a:rPr lang="en-US" sz="2800" b="1" dirty="0" err="1" smtClean="0"/>
              <a:t>như</a:t>
            </a:r>
            <a:r>
              <a:rPr lang="en-US" sz="2800" b="1" dirty="0" smtClean="0"/>
              <a:t> </a:t>
            </a:r>
          </a:p>
          <a:p>
            <a:pPr algn="l"/>
            <a:r>
              <a:rPr lang="en-US" sz="2800" b="1" dirty="0" err="1" smtClean="0"/>
              <a:t>người</a:t>
            </a:r>
            <a:r>
              <a:rPr lang="en-US" sz="2800" b="1" dirty="0" smtClean="0"/>
              <a:t> </a:t>
            </a:r>
            <a:r>
              <a:rPr lang="en-US" sz="2800" b="1" dirty="0" err="1" smtClean="0"/>
              <a:t>bạn</a:t>
            </a:r>
            <a:r>
              <a:rPr lang="en-US" sz="2800" b="1" dirty="0" smtClean="0"/>
              <a:t> </a:t>
            </a:r>
            <a:r>
              <a:rPr lang="en-US" sz="2800" b="1" dirty="0" err="1" smtClean="0"/>
              <a:t>thân</a:t>
            </a:r>
            <a:r>
              <a:rPr lang="en-US" sz="2800" b="1" dirty="0" smtClean="0"/>
              <a:t> </a:t>
            </a:r>
            <a:r>
              <a:rPr lang="en-US" sz="2800" b="1" dirty="0" err="1" smtClean="0"/>
              <a:t>thiết</a:t>
            </a:r>
            <a:r>
              <a:rPr lang="en-US" sz="2800" b="1" dirty="0" smtClean="0"/>
              <a:t> </a:t>
            </a:r>
            <a:r>
              <a:rPr lang="en-US" sz="2800" b="1" dirty="0" err="1" smtClean="0"/>
              <a:t>của</a:t>
            </a:r>
            <a:r>
              <a:rPr lang="en-US" sz="2800" b="1" dirty="0" smtClean="0"/>
              <a:t> </a:t>
            </a:r>
            <a:r>
              <a:rPr lang="en-US" sz="2800" b="1" dirty="0" err="1" smtClean="0"/>
              <a:t>mình</a:t>
            </a:r>
            <a:r>
              <a:rPr lang="en-US" sz="2800" b="1" dirty="0" smtClean="0"/>
              <a:t>.</a:t>
            </a:r>
          </a:p>
        </p:txBody>
      </p:sp>
      <p:sp>
        <p:nvSpPr>
          <p:cNvPr id="6" name="Right Arrow 5"/>
          <p:cNvSpPr/>
          <p:nvPr/>
        </p:nvSpPr>
        <p:spPr>
          <a:xfrm>
            <a:off x="201619" y="1749121"/>
            <a:ext cx="360040" cy="25887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05235" y="1069501"/>
            <a:ext cx="2687245" cy="14233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ight Arrow 8"/>
          <p:cNvSpPr/>
          <p:nvPr/>
        </p:nvSpPr>
        <p:spPr>
          <a:xfrm>
            <a:off x="108684" y="3501008"/>
            <a:ext cx="360040" cy="25887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
        <p:nvSpPr>
          <p:cNvPr id="10" name="Right Arrow 9"/>
          <p:cNvSpPr/>
          <p:nvPr/>
        </p:nvSpPr>
        <p:spPr>
          <a:xfrm>
            <a:off x="108684" y="5218389"/>
            <a:ext cx="360040" cy="25887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00000"/>
              </a:solidFill>
            </a:endParaRPr>
          </a:p>
        </p:txBody>
      </p:sp>
    </p:spTree>
    <p:extLst>
      <p:ext uri="{BB962C8B-B14F-4D97-AF65-F5344CB8AC3E}">
        <p14:creationId xmlns:p14="http://schemas.microsoft.com/office/powerpoint/2010/main" val="346250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circle(in)">
                                      <p:cBhvr>
                                        <p:cTn id="14" dur="2000"/>
                                        <p:tgtEl>
                                          <p:spTgt spid="7">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 calcmode="lin" valueType="num">
                                      <p:cBhvr additive="base">
                                        <p:cTn id="25"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1" end="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anim calcmode="lin" valueType="num">
                                      <p:cBhvr additive="base">
                                        <p:cTn id="2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26"/>
                                        </p:tgtEl>
                                        <p:attrNameLst>
                                          <p:attrName>style.visibility</p:attrName>
                                        </p:attrNameLst>
                                      </p:cBhvr>
                                      <p:to>
                                        <p:strVal val="visible"/>
                                      </p:to>
                                    </p:set>
                                    <p:anim calcmode="lin" valueType="num">
                                      <p:cBhvr additive="base">
                                        <p:cTn id="35" dur="10" fill="hold"/>
                                        <p:tgtEl>
                                          <p:spTgt spid="1026"/>
                                        </p:tgtEl>
                                        <p:attrNameLst>
                                          <p:attrName>ppt_x</p:attrName>
                                        </p:attrNameLst>
                                      </p:cBhvr>
                                      <p:tavLst>
                                        <p:tav tm="0">
                                          <p:val>
                                            <p:strVal val="#ppt_x"/>
                                          </p:val>
                                        </p:tav>
                                        <p:tav tm="100000">
                                          <p:val>
                                            <p:strVal val="#ppt_x"/>
                                          </p:val>
                                        </p:tav>
                                      </p:tavLst>
                                    </p:anim>
                                    <p:anim calcmode="lin" valueType="num">
                                      <p:cBhvr additive="base">
                                        <p:cTn id="36" dur="1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7">
                                            <p:txEl>
                                              <p:pRg st="4" end="4"/>
                                            </p:txEl>
                                          </p:spTgt>
                                        </p:tgtEl>
                                        <p:attrNameLst>
                                          <p:attrName>style.visibility</p:attrName>
                                        </p:attrNameLst>
                                      </p:cBhvr>
                                      <p:to>
                                        <p:strVal val="visible"/>
                                      </p:to>
                                    </p:set>
                                    <p:animEffect transition="in" filter="circle(in)">
                                      <p:cBhvr>
                                        <p:cTn id="41" dur="2000"/>
                                        <p:tgtEl>
                                          <p:spTgt spid="7">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additive="base">
                                        <p:cTn id="46" dur="500" fill="hold"/>
                                        <p:tgtEl>
                                          <p:spTgt spid="9"/>
                                        </p:tgtEl>
                                        <p:attrNameLst>
                                          <p:attrName>ppt_x</p:attrName>
                                        </p:attrNameLst>
                                      </p:cBhvr>
                                      <p:tavLst>
                                        <p:tav tm="0">
                                          <p:val>
                                            <p:strVal val="#ppt_x"/>
                                          </p:val>
                                        </p:tav>
                                        <p:tav tm="100000">
                                          <p:val>
                                            <p:strVal val="#ppt_x"/>
                                          </p:val>
                                        </p:tav>
                                      </p:tavLst>
                                    </p:anim>
                                    <p:anim calcmode="lin" valueType="num">
                                      <p:cBhvr additive="base">
                                        <p:cTn id="4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nodeType="clickEffect">
                                  <p:stCondLst>
                                    <p:cond delay="0"/>
                                  </p:stCondLst>
                                  <p:childTnLst>
                                    <p:set>
                                      <p:cBhvr>
                                        <p:cTn id="51" dur="1" fill="hold">
                                          <p:stCondLst>
                                            <p:cond delay="0"/>
                                          </p:stCondLst>
                                        </p:cTn>
                                        <p:tgtEl>
                                          <p:spTgt spid="7">
                                            <p:txEl>
                                              <p:pRg st="5" end="5"/>
                                            </p:txEl>
                                          </p:spTgt>
                                        </p:tgtEl>
                                        <p:attrNameLst>
                                          <p:attrName>style.visibility</p:attrName>
                                        </p:attrNameLst>
                                      </p:cBhvr>
                                      <p:to>
                                        <p:strVal val="visible"/>
                                      </p:to>
                                    </p:set>
                                    <p:anim calcmode="lin" valueType="num">
                                      <p:cBhvr additive="base">
                                        <p:cTn id="52"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7">
                                            <p:txEl>
                                              <p:pRg st="7" end="7"/>
                                            </p:txEl>
                                          </p:spTgt>
                                        </p:tgtEl>
                                        <p:attrNameLst>
                                          <p:attrName>style.visibility</p:attrName>
                                        </p:attrNameLst>
                                      </p:cBhvr>
                                      <p:to>
                                        <p:strVal val="visible"/>
                                      </p:to>
                                    </p:set>
                                    <p:animEffect transition="in" filter="circle(in)">
                                      <p:cBhvr>
                                        <p:cTn id="58" dur="2000"/>
                                        <p:tgtEl>
                                          <p:spTgt spid="7">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 calcmode="lin" valueType="num">
                                      <p:cBhvr additive="base">
                                        <p:cTn id="63" dur="500" fill="hold"/>
                                        <p:tgtEl>
                                          <p:spTgt spid="10"/>
                                        </p:tgtEl>
                                        <p:attrNameLst>
                                          <p:attrName>ppt_x</p:attrName>
                                        </p:attrNameLst>
                                      </p:cBhvr>
                                      <p:tavLst>
                                        <p:tav tm="0">
                                          <p:val>
                                            <p:strVal val="#ppt_x"/>
                                          </p:val>
                                        </p:tav>
                                        <p:tav tm="100000">
                                          <p:val>
                                            <p:strVal val="#ppt_x"/>
                                          </p:val>
                                        </p:tav>
                                      </p:tavLst>
                                    </p:anim>
                                    <p:anim calcmode="lin" valueType="num">
                                      <p:cBhvr additive="base">
                                        <p:cTn id="6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7">
                                            <p:txEl>
                                              <p:pRg st="8" end="8"/>
                                            </p:txEl>
                                          </p:spTgt>
                                        </p:tgtEl>
                                        <p:attrNameLst>
                                          <p:attrName>style.visibility</p:attrName>
                                        </p:attrNameLst>
                                      </p:cBhvr>
                                      <p:to>
                                        <p:strVal val="visible"/>
                                      </p:to>
                                    </p:set>
                                    <p:anim calcmode="lin" valueType="num">
                                      <p:cBhvr additive="base">
                                        <p:cTn id="69"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7">
                                            <p:txEl>
                                              <p:pRg st="8" end="8"/>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7">
                                            <p:txEl>
                                              <p:pRg st="9" end="9"/>
                                            </p:txEl>
                                          </p:spTgt>
                                        </p:tgtEl>
                                        <p:attrNameLst>
                                          <p:attrName>style.visibility</p:attrName>
                                        </p:attrNameLst>
                                      </p:cBhvr>
                                      <p:to>
                                        <p:strVal val="visible"/>
                                      </p:to>
                                    </p:set>
                                    <p:anim calcmode="lin" valueType="num">
                                      <p:cBhvr additive="base">
                                        <p:cTn id="73"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P spid="6" grpId="0" animBg="1"/>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412" y="-99627"/>
            <a:ext cx="9144000" cy="11029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err="1" smtClean="0">
                <a:solidFill>
                  <a:srgbClr val="FF0000"/>
                </a:solidFill>
              </a:rPr>
              <a:t>Xây</a:t>
            </a:r>
            <a:r>
              <a:rPr lang="en-US" b="1" dirty="0" smtClean="0">
                <a:solidFill>
                  <a:srgbClr val="FF0000"/>
                </a:solidFill>
              </a:rPr>
              <a:t> </a:t>
            </a:r>
            <a:r>
              <a:rPr lang="en-US" b="1" dirty="0" err="1" smtClean="0">
                <a:solidFill>
                  <a:srgbClr val="FF0000"/>
                </a:solidFill>
              </a:rPr>
              <a:t>dựng</a:t>
            </a:r>
            <a:r>
              <a:rPr lang="en-US" b="1" dirty="0" smtClean="0">
                <a:solidFill>
                  <a:srgbClr val="FF0000"/>
                </a:solidFill>
              </a:rPr>
              <a:t>” </a:t>
            </a:r>
            <a:r>
              <a:rPr lang="en-US" b="1" dirty="0" err="1" smtClean="0">
                <a:solidFill>
                  <a:srgbClr val="FF0000"/>
                </a:solidFill>
              </a:rPr>
              <a:t>Hướng</a:t>
            </a:r>
            <a:r>
              <a:rPr lang="en-US" b="1" dirty="0" smtClean="0">
                <a:solidFill>
                  <a:srgbClr val="FF0000"/>
                </a:solidFill>
              </a:rPr>
              <a:t> </a:t>
            </a:r>
            <a:r>
              <a:rPr lang="en-US" b="1" dirty="0" err="1" smtClean="0">
                <a:solidFill>
                  <a:srgbClr val="FF0000"/>
                </a:solidFill>
              </a:rPr>
              <a:t>dẫn</a:t>
            </a:r>
            <a:r>
              <a:rPr lang="en-US" b="1" dirty="0">
                <a:solidFill>
                  <a:srgbClr val="FF0000"/>
                </a:solidFill>
              </a:rPr>
              <a:t> </a:t>
            </a:r>
            <a:r>
              <a:rPr lang="en-US" b="1" dirty="0" err="1" smtClean="0">
                <a:solidFill>
                  <a:srgbClr val="FF0000"/>
                </a:solidFill>
              </a:rPr>
              <a:t>chấm</a:t>
            </a:r>
            <a:r>
              <a:rPr lang="en-US" b="1" dirty="0" smtClean="0">
                <a:solidFill>
                  <a:srgbClr val="FF0000"/>
                </a:solidFill>
              </a:rPr>
              <a:t> </a:t>
            </a:r>
            <a:r>
              <a:rPr lang="en-US" b="1" dirty="0" err="1" smtClean="0">
                <a:solidFill>
                  <a:srgbClr val="FF0000"/>
                </a:solidFill>
              </a:rPr>
              <a:t>bài</a:t>
            </a:r>
            <a:r>
              <a:rPr lang="en-US" b="1" dirty="0" smtClean="0">
                <a:solidFill>
                  <a:srgbClr val="FF0000"/>
                </a:solidFill>
              </a:rPr>
              <a:t>’ </a:t>
            </a:r>
            <a:endParaRPr lang="en-US" b="1" dirty="0">
              <a:solidFill>
                <a:srgbClr val="FF0000"/>
              </a:solidFill>
            </a:endParaRPr>
          </a:p>
        </p:txBody>
      </p:sp>
      <p:sp>
        <p:nvSpPr>
          <p:cNvPr id="8" name="TextBox 7"/>
          <p:cNvSpPr txBox="1"/>
          <p:nvPr/>
        </p:nvSpPr>
        <p:spPr>
          <a:xfrm>
            <a:off x="331912" y="951766"/>
            <a:ext cx="8424936" cy="5693866"/>
          </a:xfrm>
          <a:prstGeom prst="rect">
            <a:avLst/>
          </a:prstGeom>
          <a:noFill/>
        </p:spPr>
        <p:txBody>
          <a:bodyPr wrap="square" rtlCol="0">
            <a:spAutoFit/>
          </a:bodyPr>
          <a:lstStyle/>
          <a:p>
            <a:r>
              <a:rPr lang="en-US" sz="2800" b="1" dirty="0" smtClean="0">
                <a:solidFill>
                  <a:srgbClr val="0070C0"/>
                </a:solidFill>
              </a:rPr>
              <a:t>* </a:t>
            </a:r>
            <a:r>
              <a:rPr lang="en-US" sz="3200" b="1" u="sng" dirty="0" err="1" smtClean="0">
                <a:solidFill>
                  <a:srgbClr val="0070C0"/>
                </a:solidFill>
                <a:latin typeface="Times New Roman" pitchFamily="18" charset="0"/>
                <a:cs typeface="Times New Roman" pitchFamily="18" charset="0"/>
              </a:rPr>
              <a:t>Cách</a:t>
            </a:r>
            <a:r>
              <a:rPr lang="en-US" sz="3200" b="1" u="sng" dirty="0" smtClean="0">
                <a:solidFill>
                  <a:srgbClr val="0070C0"/>
                </a:solidFill>
                <a:latin typeface="Times New Roman" pitchFamily="18" charset="0"/>
                <a:cs typeface="Times New Roman" pitchFamily="18" charset="0"/>
              </a:rPr>
              <a:t> 1</a:t>
            </a:r>
            <a:r>
              <a:rPr lang="en-US" sz="3200" b="1" dirty="0" smtClean="0">
                <a:solidFill>
                  <a:srgbClr val="0070C0"/>
                </a:solidFill>
                <a:latin typeface="Times New Roman" pitchFamily="18" charset="0"/>
                <a:cs typeface="Times New Roman" pitchFamily="18" charset="0"/>
              </a:rPr>
              <a:t>: Theo </a:t>
            </a:r>
            <a:r>
              <a:rPr lang="en-US" sz="3200" b="1" dirty="0" err="1" smtClean="0">
                <a:solidFill>
                  <a:srgbClr val="0070C0"/>
                </a:solidFill>
                <a:latin typeface="Times New Roman" pitchFamily="18" charset="0"/>
                <a:cs typeface="Times New Roman" pitchFamily="18" charset="0"/>
              </a:rPr>
              <a:t>một</a:t>
            </a:r>
            <a:r>
              <a:rPr lang="en-US" sz="3200" b="1" dirty="0" smtClean="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hướng</a:t>
            </a:r>
            <a:endParaRPr lang="en-US" sz="2000" b="1" dirty="0" smtClean="0">
              <a:solidFill>
                <a:srgbClr val="0070C0"/>
              </a:solidFill>
              <a:latin typeface="Times New Roman" pitchFamily="18" charset="0"/>
              <a:cs typeface="Times New Roman" pitchFamily="18" charset="0"/>
            </a:endParaRPr>
          </a:p>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nghĩ</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theo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định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kiến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soạn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đề</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viên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dựa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vào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tiêu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áp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khung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điểm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a:t>
            </a:r>
          </a:p>
          <a:p>
            <a:r>
              <a:rPr lang="en-US" sz="2800" dirty="0" smtClean="0">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Đang</a:t>
            </a:r>
            <a:r>
              <a:rPr lang="en-US" sz="2800" b="1" dirty="0" smtClean="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hiện</a:t>
            </a:r>
            <a:r>
              <a:rPr lang="en-US" sz="2800" b="1" dirty="0" smtClean="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hành</a:t>
            </a:r>
            <a:endParaRPr lang="en-US" sz="2800" b="1" dirty="0" smtClean="0">
              <a:solidFill>
                <a:srgbClr val="0070C0"/>
              </a:solidFill>
              <a:latin typeface="Times New Roman" pitchFamily="18" charset="0"/>
              <a:cs typeface="Times New Roman" pitchFamily="18" charset="0"/>
            </a:endParaRPr>
          </a:p>
          <a:p>
            <a:endParaRPr lang="en-US" sz="2800" b="1" dirty="0" smtClean="0">
              <a:latin typeface="Times New Roman" pitchFamily="18" charset="0"/>
              <a:cs typeface="Times New Roman" pitchFamily="18" charset="0"/>
            </a:endParaRPr>
          </a:p>
          <a:p>
            <a:r>
              <a:rPr lang="en-US" sz="3200" b="1" dirty="0">
                <a:solidFill>
                  <a:srgbClr val="0070C0"/>
                </a:solidFill>
              </a:rPr>
              <a:t>*</a:t>
            </a:r>
            <a:r>
              <a:rPr lang="en-US" sz="3200" b="1" dirty="0" smtClean="0">
                <a:solidFill>
                  <a:srgbClr val="0070C0"/>
                </a:solidFill>
                <a:latin typeface="Times New Roman" pitchFamily="18" charset="0"/>
                <a:cs typeface="Times New Roman" pitchFamily="18" charset="0"/>
              </a:rPr>
              <a:t> </a:t>
            </a:r>
            <a:r>
              <a:rPr lang="en-US" sz="3200" b="1" u="sng" dirty="0" err="1" smtClean="0">
                <a:solidFill>
                  <a:srgbClr val="0070C0"/>
                </a:solidFill>
                <a:latin typeface="Times New Roman" pitchFamily="18" charset="0"/>
                <a:cs typeface="Times New Roman" pitchFamily="18" charset="0"/>
              </a:rPr>
              <a:t>Cách</a:t>
            </a:r>
            <a:r>
              <a:rPr lang="en-US" sz="3200" b="1" u="sng" dirty="0" smtClean="0">
                <a:solidFill>
                  <a:srgbClr val="0070C0"/>
                </a:solidFill>
                <a:latin typeface="Times New Roman" pitchFamily="18" charset="0"/>
                <a:cs typeface="Times New Roman" pitchFamily="18" charset="0"/>
              </a:rPr>
              <a:t> 2</a:t>
            </a:r>
            <a:r>
              <a:rPr lang="en-US" sz="3200" b="1" dirty="0" smtClean="0">
                <a:solidFill>
                  <a:srgbClr val="0070C0"/>
                </a:solidFill>
                <a:latin typeface="Times New Roman" pitchFamily="18" charset="0"/>
                <a:cs typeface="Times New Roman" pitchFamily="18" charset="0"/>
              </a:rPr>
              <a:t>: Theo </a:t>
            </a:r>
            <a:r>
              <a:rPr lang="en-US" sz="3200" b="1" dirty="0" err="1" smtClean="0">
                <a:solidFill>
                  <a:srgbClr val="0070C0"/>
                </a:solidFill>
                <a:latin typeface="Times New Roman" pitchFamily="18" charset="0"/>
                <a:cs typeface="Times New Roman" pitchFamily="18" charset="0"/>
              </a:rPr>
              <a:t>hướng</a:t>
            </a:r>
            <a:r>
              <a:rPr lang="en-US" sz="3200" b="1" dirty="0" smtClean="0">
                <a:solidFill>
                  <a:srgbClr val="0070C0"/>
                </a:solidFill>
                <a:latin typeface="Times New Roman" pitchFamily="18" charset="0"/>
                <a:cs typeface="Times New Roman" pitchFamily="18" charset="0"/>
              </a:rPr>
              <a:t> </a:t>
            </a:r>
            <a:r>
              <a:rPr lang="en-US" sz="3200" b="1" dirty="0" err="1" smtClean="0">
                <a:solidFill>
                  <a:srgbClr val="0070C0"/>
                </a:solidFill>
                <a:latin typeface="Times New Roman" pitchFamily="18" charset="0"/>
                <a:cs typeface="Times New Roman" pitchFamily="18" charset="0"/>
              </a:rPr>
              <a:t>mở</a:t>
            </a:r>
            <a:endParaRPr lang="en-US" sz="3200" b="1" u="sng" dirty="0" smtClean="0">
              <a:solidFill>
                <a:srgbClr val="0070C0"/>
              </a:solidFill>
              <a:latin typeface="Times New Roman" pitchFamily="18" charset="0"/>
              <a:cs typeface="Times New Roman" pitchFamily="18" charset="0"/>
            </a:endParaRPr>
          </a:p>
          <a:p>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Nêu</a:t>
            </a:r>
            <a:r>
              <a:rPr lang="en-US" sz="2800" dirty="0" smtClean="0">
                <a:latin typeface="Times New Roman" pitchFamily="18" charset="0"/>
                <a:cs typeface="Times New Roman" pitchFamily="18" charset="0"/>
              </a:rPr>
              <a:t> </a:t>
            </a:r>
            <a:r>
              <a:rPr lang="en-US" sz="2800" dirty="0" err="1">
                <a:latin typeface="Times New Roman" pitchFamily="18" charset="0"/>
                <a:cs typeface="Times New Roman" pitchFamily="18" charset="0"/>
              </a:rPr>
              <a:t>ra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hướng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triển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từng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Yêu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người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nhiều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cảm</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nghĩ</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tả</a:t>
            </a:r>
            <a:r>
              <a:rPr lang="en-US" sz="2800" dirty="0">
                <a:latin typeface="Times New Roman" pitchFamily="18" charset="0"/>
                <a:cs typeface="Times New Roman" pitchFamily="18" charset="0"/>
              </a:rPr>
              <a:t> –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kể</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khác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miễn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trình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bày</a:t>
            </a:r>
            <a:r>
              <a:rPr lang="en-US" sz="2800" dirty="0">
                <a:latin typeface="Times New Roman" pitchFamily="18" charset="0"/>
                <a:cs typeface="Times New Roman" pitchFamily="18" charset="0"/>
              </a:rPr>
              <a:t> logic, </a:t>
            </a:r>
            <a:r>
              <a:rPr lang="en-US" sz="2800" dirty="0" err="1">
                <a:latin typeface="Times New Roman" pitchFamily="18" charset="0"/>
                <a:cs typeface="Times New Roman" pitchFamily="18" charset="0"/>
              </a:rPr>
              <a:t>hướng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chủ</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phù</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hợp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đề</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bài</a:t>
            </a:r>
            <a:r>
              <a:rPr lang="en-US" sz="2800" dirty="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Đang</a:t>
            </a:r>
            <a:r>
              <a:rPr lang="en-US" sz="2800" b="1" dirty="0" smtClean="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tiến</a:t>
            </a:r>
            <a:r>
              <a:rPr lang="en-US" sz="2800" b="1" dirty="0" smtClean="0">
                <a:solidFill>
                  <a:srgbClr val="0070C0"/>
                </a:solidFill>
                <a:latin typeface="Times New Roman" pitchFamily="18" charset="0"/>
                <a:cs typeface="Times New Roman" pitchFamily="18" charset="0"/>
              </a:rPr>
              <a:t> </a:t>
            </a:r>
            <a:r>
              <a:rPr lang="en-US" sz="2800" b="1" dirty="0" err="1" smtClean="0">
                <a:solidFill>
                  <a:srgbClr val="0070C0"/>
                </a:solidFill>
                <a:latin typeface="Times New Roman" pitchFamily="18" charset="0"/>
                <a:cs typeface="Times New Roman" pitchFamily="18" charset="0"/>
              </a:rPr>
              <a:t>tới</a:t>
            </a:r>
            <a:r>
              <a:rPr lang="en-US" sz="2800" b="1" dirty="0" smtClean="0">
                <a:solidFill>
                  <a:srgbClr val="0070C0"/>
                </a:solidFill>
                <a:latin typeface="Times New Roman" pitchFamily="18" charset="0"/>
                <a:cs typeface="Times New Roman" pitchFamily="18" charset="0"/>
              </a:rPr>
              <a:t> </a:t>
            </a:r>
            <a:endParaRPr lang="en-US" sz="2000" b="1" dirty="0" smtClean="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sp>
        <p:nvSpPr>
          <p:cNvPr id="9" name="Right Arrow 8"/>
          <p:cNvSpPr/>
          <p:nvPr/>
        </p:nvSpPr>
        <p:spPr>
          <a:xfrm>
            <a:off x="467544" y="2852936"/>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331912" y="5901787"/>
            <a:ext cx="57606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417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additive="base">
                                        <p:cTn id="12"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 calcmode="lin" valueType="num">
                                      <p:cBhvr additive="base">
                                        <p:cTn id="18"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 calcmode="lin" valueType="num">
                                      <p:cBhvr additive="base">
                                        <p:cTn id="24"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8">
                                            <p:txEl>
                                              <p:pRg st="5" end="5"/>
                                            </p:txEl>
                                          </p:spTgt>
                                        </p:tgtEl>
                                        <p:attrNameLst>
                                          <p:attrName>style.visibility</p:attrName>
                                        </p:attrNameLst>
                                      </p:cBhvr>
                                      <p:to>
                                        <p:strVal val="visible"/>
                                      </p:to>
                                    </p:set>
                                    <p:anim calcmode="lin" valueType="num">
                                      <p:cBhvr additive="base">
                                        <p:cTn id="30"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 calcmode="lin" valueType="num">
                                      <p:cBhvr additive="base">
                                        <p:cTn id="36" dur="500" fill="hold"/>
                                        <p:tgtEl>
                                          <p:spTgt spid="9"/>
                                        </p:tgtEl>
                                        <p:attrNameLst>
                                          <p:attrName>ppt_x</p:attrName>
                                        </p:attrNameLst>
                                      </p:cBhvr>
                                      <p:tavLst>
                                        <p:tav tm="0">
                                          <p:val>
                                            <p:strVal val="#ppt_x"/>
                                          </p:val>
                                        </p:tav>
                                        <p:tav tm="100000">
                                          <p:val>
                                            <p:strVal val="#ppt_x"/>
                                          </p:val>
                                        </p:tav>
                                      </p:tavLst>
                                    </p:anim>
                                    <p:anim calcmode="lin" valueType="num">
                                      <p:cBhvr additive="base">
                                        <p:cTn id="3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8">
                                            <p:txEl>
                                              <p:pRg st="2" end="2"/>
                                            </p:txEl>
                                          </p:spTgt>
                                        </p:tgtEl>
                                        <p:attrNameLst>
                                          <p:attrName>style.visibility</p:attrName>
                                        </p:attrNameLst>
                                      </p:cBhvr>
                                      <p:to>
                                        <p:strVal val="visible"/>
                                      </p:to>
                                    </p:set>
                                    <p:anim calcmode="lin" valueType="num">
                                      <p:cBhvr additive="base">
                                        <p:cTn id="42"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 calcmode="lin" valueType="num">
                                      <p:cBhvr additive="base">
                                        <p:cTn id="48" dur="500" fill="hold"/>
                                        <p:tgtEl>
                                          <p:spTgt spid="10"/>
                                        </p:tgtEl>
                                        <p:attrNameLst>
                                          <p:attrName>ppt_x</p:attrName>
                                        </p:attrNameLst>
                                      </p:cBhvr>
                                      <p:tavLst>
                                        <p:tav tm="0">
                                          <p:val>
                                            <p:strVal val="#ppt_x"/>
                                          </p:val>
                                        </p:tav>
                                        <p:tav tm="100000">
                                          <p:val>
                                            <p:strVal val="#ppt_x"/>
                                          </p:val>
                                        </p:tav>
                                      </p:tavLst>
                                    </p:anim>
                                    <p:anim calcmode="lin" valueType="num">
                                      <p:cBhvr additive="base">
                                        <p:cTn id="4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nodeType="clickEffect">
                                  <p:stCondLst>
                                    <p:cond delay="0"/>
                                  </p:stCondLst>
                                  <p:childTnLst>
                                    <p:set>
                                      <p:cBhvr>
                                        <p:cTn id="53" dur="1" fill="hold">
                                          <p:stCondLst>
                                            <p:cond delay="0"/>
                                          </p:stCondLst>
                                        </p:cTn>
                                        <p:tgtEl>
                                          <p:spTgt spid="8">
                                            <p:txEl>
                                              <p:pRg st="6" end="6"/>
                                            </p:txEl>
                                          </p:spTgt>
                                        </p:tgtEl>
                                        <p:attrNameLst>
                                          <p:attrName>style.visibility</p:attrName>
                                        </p:attrNameLst>
                                      </p:cBhvr>
                                      <p:to>
                                        <p:strVal val="visible"/>
                                      </p:to>
                                    </p:set>
                                    <p:anim calcmode="lin" valueType="num">
                                      <p:cBhvr additive="base">
                                        <p:cTn id="54"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412" y="188640"/>
            <a:ext cx="9144000" cy="11029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sz="4000" b="1" dirty="0" smtClean="0">
                <a:solidFill>
                  <a:srgbClr val="FF0000"/>
                </a:solidFill>
              </a:rPr>
              <a:t>MỘT SỐ LƯU Ý TRONG ĐÁNH GIÁ</a:t>
            </a:r>
            <a:endParaRPr lang="en-US" sz="4000" b="1" dirty="0">
              <a:solidFill>
                <a:srgbClr val="FF0000"/>
              </a:solidFill>
            </a:endParaRPr>
          </a:p>
        </p:txBody>
      </p:sp>
      <p:sp>
        <p:nvSpPr>
          <p:cNvPr id="5" name="Title 1"/>
          <p:cNvSpPr txBox="1">
            <a:spLocks/>
          </p:cNvSpPr>
          <p:nvPr/>
        </p:nvSpPr>
        <p:spPr>
          <a:xfrm>
            <a:off x="-3412" y="1291622"/>
            <a:ext cx="9150824" cy="55663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just"/>
            <a:r>
              <a:rPr lang="en-US" sz="2800" dirty="0" smtClean="0"/>
              <a:t> </a:t>
            </a:r>
            <a:r>
              <a:rPr lang="en-US" sz="3200" b="1" dirty="0" smtClean="0">
                <a:solidFill>
                  <a:srgbClr val="0070C0"/>
                </a:solidFill>
              </a:rPr>
              <a:t>1/ </a:t>
            </a:r>
            <a:r>
              <a:rPr lang="en-US" sz="3200" b="1" dirty="0" err="1">
                <a:solidFill>
                  <a:srgbClr val="0070C0"/>
                </a:solidFill>
              </a:rPr>
              <a:t>Hãy</a:t>
            </a:r>
            <a:r>
              <a:rPr lang="en-US" sz="3200" b="1" dirty="0">
                <a:solidFill>
                  <a:srgbClr val="0070C0"/>
                </a:solidFill>
              </a:rPr>
              <a:t> </a:t>
            </a:r>
            <a:r>
              <a:rPr lang="en-US" sz="3200" b="1" dirty="0" err="1">
                <a:solidFill>
                  <a:srgbClr val="0070C0"/>
                </a:solidFill>
              </a:rPr>
              <a:t>mở</a:t>
            </a:r>
            <a:r>
              <a:rPr lang="en-US" sz="3200" b="1" dirty="0">
                <a:solidFill>
                  <a:srgbClr val="0070C0"/>
                </a:solidFill>
              </a:rPr>
              <a:t> </a:t>
            </a:r>
            <a:r>
              <a:rPr lang="en-US" sz="3200" b="1" dirty="0" err="1">
                <a:solidFill>
                  <a:srgbClr val="0070C0"/>
                </a:solidFill>
              </a:rPr>
              <a:t>lòng</a:t>
            </a:r>
            <a:r>
              <a:rPr lang="en-US" sz="3200" b="1" dirty="0">
                <a:solidFill>
                  <a:srgbClr val="0070C0"/>
                </a:solidFill>
              </a:rPr>
              <a:t> </a:t>
            </a:r>
            <a:r>
              <a:rPr lang="en-US" sz="3200" b="1" dirty="0" err="1">
                <a:solidFill>
                  <a:srgbClr val="0070C0"/>
                </a:solidFill>
              </a:rPr>
              <a:t>để</a:t>
            </a:r>
            <a:r>
              <a:rPr lang="en-US" sz="3200" b="1" dirty="0">
                <a:solidFill>
                  <a:srgbClr val="0070C0"/>
                </a:solidFill>
              </a:rPr>
              <a:t> </a:t>
            </a:r>
            <a:r>
              <a:rPr lang="en-US" sz="3200" b="1" dirty="0" err="1">
                <a:solidFill>
                  <a:srgbClr val="0070C0"/>
                </a:solidFill>
              </a:rPr>
              <a:t>chấp</a:t>
            </a:r>
            <a:r>
              <a:rPr lang="en-US" sz="3200" b="1" dirty="0">
                <a:solidFill>
                  <a:srgbClr val="0070C0"/>
                </a:solidFill>
              </a:rPr>
              <a:t> </a:t>
            </a:r>
            <a:r>
              <a:rPr lang="en-US" sz="3200" b="1" dirty="0" err="1">
                <a:solidFill>
                  <a:srgbClr val="0070C0"/>
                </a:solidFill>
              </a:rPr>
              <a:t>nhận</a:t>
            </a:r>
            <a:r>
              <a:rPr lang="en-US" sz="3200" b="1" dirty="0">
                <a:solidFill>
                  <a:srgbClr val="0070C0"/>
                </a:solidFill>
              </a:rPr>
              <a:t> </a:t>
            </a:r>
            <a:r>
              <a:rPr lang="en-US" sz="3200" b="1" dirty="0" err="1">
                <a:solidFill>
                  <a:srgbClr val="0070C0"/>
                </a:solidFill>
              </a:rPr>
              <a:t>mọi</a:t>
            </a:r>
            <a:r>
              <a:rPr lang="en-US" sz="3200" b="1" dirty="0">
                <a:solidFill>
                  <a:srgbClr val="0070C0"/>
                </a:solidFill>
              </a:rPr>
              <a:t> </a:t>
            </a:r>
            <a:r>
              <a:rPr lang="en-US" sz="3200" b="1" dirty="0" err="1">
                <a:solidFill>
                  <a:srgbClr val="0070C0"/>
                </a:solidFill>
              </a:rPr>
              <a:t>cách</a:t>
            </a:r>
            <a:r>
              <a:rPr lang="en-US" sz="3200" b="1" dirty="0">
                <a:solidFill>
                  <a:srgbClr val="0070C0"/>
                </a:solidFill>
              </a:rPr>
              <a:t> </a:t>
            </a:r>
            <a:r>
              <a:rPr lang="en-US" sz="3200" b="1" dirty="0" err="1">
                <a:solidFill>
                  <a:srgbClr val="0070C0"/>
                </a:solidFill>
              </a:rPr>
              <a:t>tả</a:t>
            </a:r>
            <a:r>
              <a:rPr lang="en-US" sz="3200" b="1" dirty="0">
                <a:solidFill>
                  <a:srgbClr val="0070C0"/>
                </a:solidFill>
              </a:rPr>
              <a:t>, </a:t>
            </a:r>
            <a:r>
              <a:rPr lang="en-US" sz="3200" b="1" dirty="0" err="1" smtClean="0">
                <a:solidFill>
                  <a:srgbClr val="0070C0"/>
                </a:solidFill>
              </a:rPr>
              <a:t>cách</a:t>
            </a:r>
            <a:r>
              <a:rPr lang="en-US" sz="3200" b="1" dirty="0" smtClean="0">
                <a:solidFill>
                  <a:srgbClr val="0070C0"/>
                </a:solidFill>
              </a:rPr>
              <a:t> </a:t>
            </a:r>
            <a:r>
              <a:rPr lang="en-US" sz="3200" b="1" dirty="0" err="1">
                <a:solidFill>
                  <a:srgbClr val="0070C0"/>
                </a:solidFill>
              </a:rPr>
              <a:t>kể</a:t>
            </a:r>
            <a:r>
              <a:rPr lang="en-US" sz="3200" b="1" dirty="0">
                <a:solidFill>
                  <a:srgbClr val="0070C0"/>
                </a:solidFill>
              </a:rPr>
              <a:t> </a:t>
            </a:r>
            <a:r>
              <a:rPr lang="en-US" sz="3200" b="1" dirty="0" err="1">
                <a:solidFill>
                  <a:srgbClr val="0070C0"/>
                </a:solidFill>
              </a:rPr>
              <a:t>của</a:t>
            </a:r>
            <a:r>
              <a:rPr lang="en-US" sz="3200" b="1" dirty="0">
                <a:solidFill>
                  <a:srgbClr val="0070C0"/>
                </a:solidFill>
              </a:rPr>
              <a:t> con </a:t>
            </a:r>
            <a:r>
              <a:rPr lang="en-US" sz="3200" b="1" dirty="0" err="1">
                <a:solidFill>
                  <a:srgbClr val="0070C0"/>
                </a:solidFill>
              </a:rPr>
              <a:t>trẻ</a:t>
            </a:r>
            <a:r>
              <a:rPr lang="en-US" sz="3200" b="1" dirty="0" smtClean="0">
                <a:solidFill>
                  <a:srgbClr val="0070C0"/>
                </a:solidFill>
              </a:rPr>
              <a:t>.</a:t>
            </a:r>
          </a:p>
          <a:p>
            <a:pPr algn="just"/>
            <a:endParaRPr lang="en-US" sz="3200" b="1" dirty="0">
              <a:solidFill>
                <a:srgbClr val="0070C0"/>
              </a:solidFill>
            </a:endParaRPr>
          </a:p>
          <a:p>
            <a:pPr algn="just"/>
            <a:r>
              <a:rPr lang="en-US" sz="3200" b="1" dirty="0">
                <a:solidFill>
                  <a:srgbClr val="0070C0"/>
                </a:solidFill>
              </a:rPr>
              <a:t>2</a:t>
            </a:r>
            <a:r>
              <a:rPr lang="en-US" sz="3200" b="1" dirty="0" smtClean="0">
                <a:solidFill>
                  <a:srgbClr val="0070C0"/>
                </a:solidFill>
              </a:rPr>
              <a:t>/ </a:t>
            </a:r>
            <a:r>
              <a:rPr lang="en-US" sz="3200" b="1" dirty="0" err="1">
                <a:solidFill>
                  <a:srgbClr val="0070C0"/>
                </a:solidFill>
              </a:rPr>
              <a:t>Cân</a:t>
            </a:r>
            <a:r>
              <a:rPr lang="en-US" sz="3200" b="1" dirty="0">
                <a:solidFill>
                  <a:srgbClr val="0070C0"/>
                </a:solidFill>
              </a:rPr>
              <a:t> </a:t>
            </a:r>
            <a:r>
              <a:rPr lang="en-US" sz="3200" b="1" dirty="0" err="1">
                <a:solidFill>
                  <a:srgbClr val="0070C0"/>
                </a:solidFill>
              </a:rPr>
              <a:t>nhắc</a:t>
            </a:r>
            <a:r>
              <a:rPr lang="en-US" sz="3200" b="1" dirty="0">
                <a:solidFill>
                  <a:srgbClr val="0070C0"/>
                </a:solidFill>
              </a:rPr>
              <a:t> </a:t>
            </a:r>
            <a:r>
              <a:rPr lang="en-US" sz="3200" b="1" dirty="0" err="1">
                <a:solidFill>
                  <a:srgbClr val="0070C0"/>
                </a:solidFill>
              </a:rPr>
              <a:t>đến</a:t>
            </a:r>
            <a:r>
              <a:rPr lang="en-US" sz="3200" b="1" dirty="0">
                <a:solidFill>
                  <a:srgbClr val="0070C0"/>
                </a:solidFill>
              </a:rPr>
              <a:t> </a:t>
            </a:r>
            <a:r>
              <a:rPr lang="en-US" sz="3200" b="1" dirty="0" err="1">
                <a:solidFill>
                  <a:srgbClr val="0070C0"/>
                </a:solidFill>
              </a:rPr>
              <a:t>tính</a:t>
            </a:r>
            <a:r>
              <a:rPr lang="en-US" sz="3200" b="1" dirty="0">
                <a:solidFill>
                  <a:srgbClr val="0070C0"/>
                </a:solidFill>
              </a:rPr>
              <a:t> </a:t>
            </a:r>
            <a:r>
              <a:rPr lang="en-US" sz="3200" b="1" dirty="0" err="1">
                <a:solidFill>
                  <a:srgbClr val="0070C0"/>
                </a:solidFill>
              </a:rPr>
              <a:t>hợp</a:t>
            </a:r>
            <a:r>
              <a:rPr lang="en-US" sz="3200" b="1" dirty="0">
                <a:solidFill>
                  <a:srgbClr val="0070C0"/>
                </a:solidFill>
              </a:rPr>
              <a:t> </a:t>
            </a:r>
            <a:r>
              <a:rPr lang="en-US" sz="3200" b="1" dirty="0" err="1">
                <a:solidFill>
                  <a:srgbClr val="0070C0"/>
                </a:solidFill>
              </a:rPr>
              <a:t>lí</a:t>
            </a:r>
            <a:r>
              <a:rPr lang="en-US" sz="3200" b="1" dirty="0">
                <a:solidFill>
                  <a:srgbClr val="0070C0"/>
                </a:solidFill>
              </a:rPr>
              <a:t>, </a:t>
            </a:r>
            <a:r>
              <a:rPr lang="en-US" sz="3200" b="1" dirty="0" err="1">
                <a:solidFill>
                  <a:srgbClr val="0070C0"/>
                </a:solidFill>
              </a:rPr>
              <a:t>hợp</a:t>
            </a:r>
            <a:r>
              <a:rPr lang="en-US" sz="3200" b="1" dirty="0">
                <a:solidFill>
                  <a:srgbClr val="0070C0"/>
                </a:solidFill>
              </a:rPr>
              <a:t> </a:t>
            </a:r>
            <a:r>
              <a:rPr lang="en-US" sz="3200" b="1" dirty="0" err="1">
                <a:solidFill>
                  <a:srgbClr val="0070C0"/>
                </a:solidFill>
              </a:rPr>
              <a:t>lẽ</a:t>
            </a:r>
            <a:r>
              <a:rPr lang="en-US" sz="3200" b="1" dirty="0">
                <a:solidFill>
                  <a:srgbClr val="0070C0"/>
                </a:solidFill>
              </a:rPr>
              <a:t> </a:t>
            </a:r>
            <a:r>
              <a:rPr lang="en-US" sz="3200" b="1" dirty="0" err="1">
                <a:solidFill>
                  <a:srgbClr val="0070C0"/>
                </a:solidFill>
              </a:rPr>
              <a:t>tự</a:t>
            </a:r>
            <a:r>
              <a:rPr lang="en-US" sz="3200" b="1" dirty="0">
                <a:solidFill>
                  <a:srgbClr val="0070C0"/>
                </a:solidFill>
              </a:rPr>
              <a:t> </a:t>
            </a:r>
            <a:r>
              <a:rPr lang="en-US" sz="3200" b="1" dirty="0" err="1">
                <a:solidFill>
                  <a:srgbClr val="0070C0"/>
                </a:solidFill>
              </a:rPr>
              <a:t>nhiên</a:t>
            </a:r>
            <a:r>
              <a:rPr lang="en-US" sz="3200" b="1" dirty="0">
                <a:solidFill>
                  <a:srgbClr val="0070C0"/>
                </a:solidFill>
              </a:rPr>
              <a:t>, </a:t>
            </a:r>
            <a:r>
              <a:rPr lang="en-US" sz="3200" b="1" dirty="0" err="1">
                <a:solidFill>
                  <a:srgbClr val="0070C0"/>
                </a:solidFill>
              </a:rPr>
              <a:t>hợp</a:t>
            </a:r>
            <a:r>
              <a:rPr lang="en-US" sz="3200" b="1" dirty="0">
                <a:solidFill>
                  <a:srgbClr val="0070C0"/>
                </a:solidFill>
              </a:rPr>
              <a:t> </a:t>
            </a:r>
            <a:r>
              <a:rPr lang="en-US" sz="3200" b="1" dirty="0" err="1">
                <a:solidFill>
                  <a:srgbClr val="0070C0"/>
                </a:solidFill>
              </a:rPr>
              <a:t>yêu</a:t>
            </a:r>
            <a:r>
              <a:rPr lang="en-US" sz="3200" b="1" dirty="0">
                <a:solidFill>
                  <a:srgbClr val="0070C0"/>
                </a:solidFill>
              </a:rPr>
              <a:t> </a:t>
            </a:r>
            <a:r>
              <a:rPr lang="en-US" sz="3200" b="1" dirty="0" err="1">
                <a:solidFill>
                  <a:srgbClr val="0070C0"/>
                </a:solidFill>
              </a:rPr>
              <a:t>cầu</a:t>
            </a:r>
            <a:r>
              <a:rPr lang="en-US" sz="3200" b="1" dirty="0">
                <a:solidFill>
                  <a:srgbClr val="0070C0"/>
                </a:solidFill>
              </a:rPr>
              <a:t> </a:t>
            </a:r>
            <a:r>
              <a:rPr lang="en-US" sz="3200" b="1" dirty="0" err="1">
                <a:solidFill>
                  <a:srgbClr val="0070C0"/>
                </a:solidFill>
              </a:rPr>
              <a:t>bài</a:t>
            </a:r>
            <a:r>
              <a:rPr lang="en-US" sz="3200" b="1" dirty="0">
                <a:solidFill>
                  <a:srgbClr val="0070C0"/>
                </a:solidFill>
              </a:rPr>
              <a:t> ở </a:t>
            </a:r>
            <a:r>
              <a:rPr lang="en-US" sz="3200" b="1" dirty="0" err="1">
                <a:solidFill>
                  <a:srgbClr val="0070C0"/>
                </a:solidFill>
              </a:rPr>
              <a:t>mức</a:t>
            </a:r>
            <a:r>
              <a:rPr lang="en-US" sz="3200" b="1" dirty="0">
                <a:solidFill>
                  <a:srgbClr val="0070C0"/>
                </a:solidFill>
              </a:rPr>
              <a:t> </a:t>
            </a:r>
            <a:r>
              <a:rPr lang="en-US" sz="3200" b="1" dirty="0" err="1">
                <a:solidFill>
                  <a:srgbClr val="0070C0"/>
                </a:solidFill>
              </a:rPr>
              <a:t>độ</a:t>
            </a:r>
            <a:r>
              <a:rPr lang="en-US" sz="3200" b="1" dirty="0">
                <a:solidFill>
                  <a:srgbClr val="0070C0"/>
                </a:solidFill>
              </a:rPr>
              <a:t> </a:t>
            </a:r>
            <a:r>
              <a:rPr lang="en-US" sz="3200" b="1" dirty="0" err="1">
                <a:solidFill>
                  <a:srgbClr val="0070C0"/>
                </a:solidFill>
              </a:rPr>
              <a:t>rộng</a:t>
            </a:r>
            <a:r>
              <a:rPr lang="en-US" sz="3200" b="1" dirty="0">
                <a:solidFill>
                  <a:srgbClr val="0070C0"/>
                </a:solidFill>
              </a:rPr>
              <a:t> </a:t>
            </a:r>
            <a:r>
              <a:rPr lang="en-US" sz="3200" b="1" dirty="0" err="1">
                <a:solidFill>
                  <a:srgbClr val="0070C0"/>
                </a:solidFill>
              </a:rPr>
              <a:t>mở</a:t>
            </a:r>
            <a:r>
              <a:rPr lang="en-US" sz="3200" b="1" dirty="0">
                <a:solidFill>
                  <a:srgbClr val="0070C0"/>
                </a:solidFill>
              </a:rPr>
              <a:t> </a:t>
            </a:r>
            <a:r>
              <a:rPr lang="en-US" sz="3200" b="1" dirty="0" err="1">
                <a:solidFill>
                  <a:srgbClr val="0070C0"/>
                </a:solidFill>
              </a:rPr>
              <a:t>nhất</a:t>
            </a:r>
            <a:r>
              <a:rPr lang="en-US" sz="3200" b="1" dirty="0" smtClean="0">
                <a:solidFill>
                  <a:srgbClr val="0070C0"/>
                </a:solidFill>
              </a:rPr>
              <a:t>.</a:t>
            </a:r>
          </a:p>
          <a:p>
            <a:pPr algn="just"/>
            <a:endParaRPr lang="en-US" sz="3200" b="1" dirty="0">
              <a:solidFill>
                <a:srgbClr val="0070C0"/>
              </a:solidFill>
            </a:endParaRPr>
          </a:p>
          <a:p>
            <a:pPr algn="just"/>
            <a:r>
              <a:rPr lang="en-US" sz="2800" b="1" dirty="0" smtClean="0">
                <a:solidFill>
                  <a:srgbClr val="0070C0"/>
                </a:solidFill>
              </a:rPr>
              <a:t>3</a:t>
            </a:r>
            <a:r>
              <a:rPr lang="en-US" sz="3200" b="1" dirty="0" smtClean="0">
                <a:solidFill>
                  <a:srgbClr val="0070C0"/>
                </a:solidFill>
              </a:rPr>
              <a:t>/ </a:t>
            </a:r>
            <a:r>
              <a:rPr lang="en-US" sz="3200" b="1" dirty="0" err="1">
                <a:solidFill>
                  <a:srgbClr val="0070C0"/>
                </a:solidFill>
              </a:rPr>
              <a:t>Giảm</a:t>
            </a:r>
            <a:r>
              <a:rPr lang="en-US" sz="3200" b="1" dirty="0">
                <a:solidFill>
                  <a:srgbClr val="0070C0"/>
                </a:solidFill>
              </a:rPr>
              <a:t> </a:t>
            </a:r>
            <a:r>
              <a:rPr lang="en-US" sz="3200" b="1" dirty="0" err="1">
                <a:solidFill>
                  <a:srgbClr val="0070C0"/>
                </a:solidFill>
              </a:rPr>
              <a:t>bớt</a:t>
            </a:r>
            <a:r>
              <a:rPr lang="en-US" sz="3200" b="1" dirty="0">
                <a:solidFill>
                  <a:srgbClr val="0070C0"/>
                </a:solidFill>
              </a:rPr>
              <a:t> </a:t>
            </a:r>
            <a:r>
              <a:rPr lang="en-US" sz="3200" b="1" dirty="0" err="1">
                <a:solidFill>
                  <a:srgbClr val="0070C0"/>
                </a:solidFill>
              </a:rPr>
              <a:t>các</a:t>
            </a:r>
            <a:r>
              <a:rPr lang="en-US" sz="3200" b="1" dirty="0">
                <a:solidFill>
                  <a:srgbClr val="0070C0"/>
                </a:solidFill>
              </a:rPr>
              <a:t> </a:t>
            </a:r>
            <a:r>
              <a:rPr lang="en-US" sz="3200" b="1" dirty="0" err="1">
                <a:solidFill>
                  <a:srgbClr val="0070C0"/>
                </a:solidFill>
              </a:rPr>
              <a:t>yêu</a:t>
            </a:r>
            <a:r>
              <a:rPr lang="en-US" sz="3200" b="1" dirty="0">
                <a:solidFill>
                  <a:srgbClr val="0070C0"/>
                </a:solidFill>
              </a:rPr>
              <a:t> </a:t>
            </a:r>
            <a:r>
              <a:rPr lang="en-US" sz="3200" b="1" dirty="0" err="1">
                <a:solidFill>
                  <a:srgbClr val="0070C0"/>
                </a:solidFill>
              </a:rPr>
              <a:t>cầu</a:t>
            </a:r>
            <a:r>
              <a:rPr lang="en-US" sz="3200" b="1" dirty="0">
                <a:solidFill>
                  <a:srgbClr val="0070C0"/>
                </a:solidFill>
              </a:rPr>
              <a:t> </a:t>
            </a:r>
            <a:r>
              <a:rPr lang="en-US" sz="3200" b="1" dirty="0" err="1">
                <a:solidFill>
                  <a:srgbClr val="0070C0"/>
                </a:solidFill>
              </a:rPr>
              <a:t>về</a:t>
            </a:r>
            <a:r>
              <a:rPr lang="en-US" sz="3200" b="1" dirty="0">
                <a:solidFill>
                  <a:srgbClr val="0070C0"/>
                </a:solidFill>
              </a:rPr>
              <a:t> </a:t>
            </a:r>
            <a:r>
              <a:rPr lang="en-US" sz="3200" b="1" dirty="0" err="1">
                <a:solidFill>
                  <a:srgbClr val="0070C0"/>
                </a:solidFill>
              </a:rPr>
              <a:t>tính</a:t>
            </a:r>
            <a:r>
              <a:rPr lang="en-US" sz="3200" b="1" dirty="0">
                <a:solidFill>
                  <a:srgbClr val="0070C0"/>
                </a:solidFill>
              </a:rPr>
              <a:t> “</a:t>
            </a:r>
            <a:r>
              <a:rPr lang="en-US" sz="3200" b="1" dirty="0" err="1">
                <a:solidFill>
                  <a:srgbClr val="0070C0"/>
                </a:solidFill>
              </a:rPr>
              <a:t>bài</a:t>
            </a:r>
            <a:r>
              <a:rPr lang="en-US" sz="3200" b="1" dirty="0">
                <a:solidFill>
                  <a:srgbClr val="0070C0"/>
                </a:solidFill>
              </a:rPr>
              <a:t> </a:t>
            </a:r>
            <a:r>
              <a:rPr lang="en-US" sz="3200" b="1" dirty="0" err="1">
                <a:solidFill>
                  <a:srgbClr val="0070C0"/>
                </a:solidFill>
              </a:rPr>
              <a:t>bản</a:t>
            </a:r>
            <a:r>
              <a:rPr lang="en-US" sz="3200" b="1" dirty="0">
                <a:solidFill>
                  <a:srgbClr val="0070C0"/>
                </a:solidFill>
              </a:rPr>
              <a:t> – </a:t>
            </a:r>
            <a:r>
              <a:rPr lang="en-US" sz="3200" b="1" dirty="0" err="1">
                <a:solidFill>
                  <a:srgbClr val="0070C0"/>
                </a:solidFill>
              </a:rPr>
              <a:t>chỉnh</a:t>
            </a:r>
            <a:r>
              <a:rPr lang="en-US" sz="3200" b="1" dirty="0">
                <a:solidFill>
                  <a:srgbClr val="0070C0"/>
                </a:solidFill>
              </a:rPr>
              <a:t> </a:t>
            </a:r>
            <a:r>
              <a:rPr lang="en-US" sz="3200" b="1" dirty="0" err="1">
                <a:solidFill>
                  <a:srgbClr val="0070C0"/>
                </a:solidFill>
              </a:rPr>
              <a:t>chu</a:t>
            </a:r>
            <a:r>
              <a:rPr lang="en-US" sz="3200" b="1" dirty="0">
                <a:solidFill>
                  <a:srgbClr val="0070C0"/>
                </a:solidFill>
              </a:rPr>
              <a:t> – </a:t>
            </a:r>
            <a:r>
              <a:rPr lang="en-US" sz="3200" b="1" dirty="0" err="1">
                <a:solidFill>
                  <a:srgbClr val="0070C0"/>
                </a:solidFill>
              </a:rPr>
              <a:t>khuôn</a:t>
            </a:r>
            <a:r>
              <a:rPr lang="en-US" sz="3200" b="1" dirty="0">
                <a:solidFill>
                  <a:srgbClr val="0070C0"/>
                </a:solidFill>
              </a:rPr>
              <a:t> </a:t>
            </a:r>
            <a:r>
              <a:rPr lang="en-US" sz="3200" b="1" dirty="0" err="1">
                <a:solidFill>
                  <a:srgbClr val="0070C0"/>
                </a:solidFill>
              </a:rPr>
              <a:t>mẫu</a:t>
            </a:r>
            <a:r>
              <a:rPr lang="en-US" sz="3200" b="1" dirty="0">
                <a:solidFill>
                  <a:srgbClr val="0070C0"/>
                </a:solidFill>
              </a:rPr>
              <a:t>” </a:t>
            </a:r>
            <a:r>
              <a:rPr lang="en-US" sz="3200" b="1" dirty="0" err="1">
                <a:solidFill>
                  <a:srgbClr val="0070C0"/>
                </a:solidFill>
              </a:rPr>
              <a:t>trong</a:t>
            </a:r>
            <a:r>
              <a:rPr lang="en-US" sz="3200" b="1" dirty="0">
                <a:solidFill>
                  <a:srgbClr val="0070C0"/>
                </a:solidFill>
              </a:rPr>
              <a:t> </a:t>
            </a:r>
            <a:r>
              <a:rPr lang="en-US" sz="3200" b="1" dirty="0" err="1">
                <a:solidFill>
                  <a:srgbClr val="0070C0"/>
                </a:solidFill>
              </a:rPr>
              <a:t>bài</a:t>
            </a:r>
            <a:r>
              <a:rPr lang="en-US" sz="3200" b="1" dirty="0">
                <a:solidFill>
                  <a:srgbClr val="0070C0"/>
                </a:solidFill>
              </a:rPr>
              <a:t> </a:t>
            </a:r>
            <a:r>
              <a:rPr lang="en-US" sz="3200" b="1" dirty="0" err="1">
                <a:solidFill>
                  <a:srgbClr val="0070C0"/>
                </a:solidFill>
              </a:rPr>
              <a:t>văn</a:t>
            </a:r>
            <a:r>
              <a:rPr lang="en-US" sz="3200" b="1" dirty="0">
                <a:solidFill>
                  <a:srgbClr val="0070C0"/>
                </a:solidFill>
              </a:rPr>
              <a:t> </a:t>
            </a:r>
            <a:r>
              <a:rPr lang="en-US" sz="3200" b="1" dirty="0" err="1">
                <a:solidFill>
                  <a:srgbClr val="0070C0"/>
                </a:solidFill>
              </a:rPr>
              <a:t>của</a:t>
            </a:r>
            <a:r>
              <a:rPr lang="en-US" sz="3200" b="1" dirty="0">
                <a:solidFill>
                  <a:srgbClr val="0070C0"/>
                </a:solidFill>
              </a:rPr>
              <a:t> </a:t>
            </a:r>
            <a:r>
              <a:rPr lang="en-US" sz="3200" b="1" dirty="0" err="1">
                <a:solidFill>
                  <a:srgbClr val="0070C0"/>
                </a:solidFill>
              </a:rPr>
              <a:t>trẻ</a:t>
            </a:r>
            <a:r>
              <a:rPr lang="en-US" sz="3200" b="1" dirty="0">
                <a:solidFill>
                  <a:srgbClr val="0070C0"/>
                </a:solidFill>
              </a:rPr>
              <a:t>.</a:t>
            </a:r>
          </a:p>
          <a:p>
            <a:pPr algn="just"/>
            <a:endParaRPr lang="en-US" sz="3200" dirty="0">
              <a:solidFill>
                <a:srgbClr val="0070C0"/>
              </a:solidFill>
            </a:endParaRPr>
          </a:p>
        </p:txBody>
      </p:sp>
      <p:sp>
        <p:nvSpPr>
          <p:cNvPr id="6" name="Title 1"/>
          <p:cNvSpPr txBox="1">
            <a:spLocks/>
          </p:cNvSpPr>
          <p:nvPr/>
        </p:nvSpPr>
        <p:spPr>
          <a:xfrm>
            <a:off x="-36512" y="1444022"/>
            <a:ext cx="9150824" cy="55663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lvl="0" algn="just"/>
            <a:endParaRPr lang="en-US" sz="3200" dirty="0"/>
          </a:p>
        </p:txBody>
      </p:sp>
    </p:spTree>
    <p:extLst>
      <p:ext uri="{BB962C8B-B14F-4D97-AF65-F5344CB8AC3E}">
        <p14:creationId xmlns:p14="http://schemas.microsoft.com/office/powerpoint/2010/main" val="208355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 calcmode="lin" valueType="num">
                                      <p:cBhvr additive="base">
                                        <p:cTn id="18"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 calcmode="lin" valueType="num">
                                      <p:cBhvr additive="base">
                                        <p:cTn id="24"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628800"/>
            <a:ext cx="9144000" cy="187163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sz="8000" b="1" dirty="0" err="1" smtClean="0">
                <a:solidFill>
                  <a:srgbClr val="FF0000"/>
                </a:solidFill>
              </a:rPr>
              <a:t>HOẠT</a:t>
            </a:r>
            <a:r>
              <a:rPr lang="en-US" sz="8000" b="1" dirty="0" smtClean="0">
                <a:solidFill>
                  <a:srgbClr val="FF0000"/>
                </a:solidFill>
              </a:rPr>
              <a:t> </a:t>
            </a:r>
            <a:r>
              <a:rPr lang="en-US" sz="8000" b="1" dirty="0" err="1" smtClean="0">
                <a:solidFill>
                  <a:srgbClr val="FF0000"/>
                </a:solidFill>
              </a:rPr>
              <a:t>ĐỘNG</a:t>
            </a:r>
            <a:r>
              <a:rPr lang="en-US" sz="8000" b="1" dirty="0" smtClean="0">
                <a:solidFill>
                  <a:srgbClr val="FF0000"/>
                </a:solidFill>
              </a:rPr>
              <a:t> 1</a:t>
            </a:r>
            <a:endParaRPr lang="en-US" sz="8000" b="1" dirty="0">
              <a:solidFill>
                <a:srgbClr val="FF0000"/>
              </a:solidFill>
            </a:endParaRPr>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0"/>
            <a:ext cx="91440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smtClean="0">
                <a:solidFill>
                  <a:srgbClr val="FF0000"/>
                </a:solidFill>
              </a:rPr>
              <a:t>GIẢI PHÁP</a:t>
            </a:r>
            <a:endParaRPr lang="en-US" b="1" dirty="0">
              <a:solidFill>
                <a:srgbClr val="FF0000"/>
              </a:solidFill>
            </a:endParaRPr>
          </a:p>
        </p:txBody>
      </p:sp>
      <p:sp>
        <p:nvSpPr>
          <p:cNvPr id="5" name="Title 1"/>
          <p:cNvSpPr txBox="1">
            <a:spLocks/>
          </p:cNvSpPr>
          <p:nvPr/>
        </p:nvSpPr>
        <p:spPr>
          <a:xfrm>
            <a:off x="-3412" y="1291622"/>
            <a:ext cx="9150824" cy="55663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lvl="0" algn="just">
              <a:buFontTx/>
              <a:buChar char="-"/>
            </a:pPr>
            <a:r>
              <a:rPr lang="en-US" sz="4000" b="1" dirty="0" smtClean="0">
                <a:solidFill>
                  <a:srgbClr val="0070C0"/>
                </a:solidFill>
              </a:rPr>
              <a:t> </a:t>
            </a:r>
            <a:r>
              <a:rPr lang="en-US" sz="3200" b="1" dirty="0" err="1" smtClean="0">
                <a:solidFill>
                  <a:srgbClr val="0070C0"/>
                </a:solidFill>
              </a:rPr>
              <a:t>Dự</a:t>
            </a:r>
            <a:r>
              <a:rPr lang="en-US" sz="3200" b="1" dirty="0" smtClean="0">
                <a:solidFill>
                  <a:srgbClr val="0070C0"/>
                </a:solidFill>
              </a:rPr>
              <a:t> </a:t>
            </a:r>
            <a:r>
              <a:rPr lang="en-US" sz="3200" b="1" dirty="0" err="1" smtClean="0">
                <a:solidFill>
                  <a:srgbClr val="0070C0"/>
                </a:solidFill>
              </a:rPr>
              <a:t>đoán</a:t>
            </a:r>
            <a:r>
              <a:rPr lang="en-US" sz="3200" b="1" dirty="0" smtClean="0">
                <a:solidFill>
                  <a:srgbClr val="0070C0"/>
                </a:solidFill>
              </a:rPr>
              <a:t> </a:t>
            </a:r>
            <a:r>
              <a:rPr lang="en-US" sz="3200" b="1" dirty="0" err="1" smtClean="0">
                <a:solidFill>
                  <a:srgbClr val="0070C0"/>
                </a:solidFill>
              </a:rPr>
              <a:t>các</a:t>
            </a:r>
            <a:r>
              <a:rPr lang="en-US" sz="3200" b="1" dirty="0" smtClean="0">
                <a:solidFill>
                  <a:srgbClr val="0070C0"/>
                </a:solidFill>
              </a:rPr>
              <a:t> </a:t>
            </a:r>
            <a:r>
              <a:rPr lang="en-US" sz="3200" b="1" dirty="0" err="1" smtClean="0">
                <a:solidFill>
                  <a:srgbClr val="0070C0"/>
                </a:solidFill>
              </a:rPr>
              <a:t>tình</a:t>
            </a:r>
            <a:r>
              <a:rPr lang="en-US" sz="3200" b="1" dirty="0" smtClean="0">
                <a:solidFill>
                  <a:srgbClr val="0070C0"/>
                </a:solidFill>
              </a:rPr>
              <a:t> </a:t>
            </a:r>
            <a:r>
              <a:rPr lang="en-US" sz="3200" b="1" dirty="0" err="1" smtClean="0">
                <a:solidFill>
                  <a:srgbClr val="0070C0"/>
                </a:solidFill>
              </a:rPr>
              <a:t>huống</a:t>
            </a:r>
            <a:r>
              <a:rPr lang="en-US" sz="3200" b="1" dirty="0" smtClean="0">
                <a:solidFill>
                  <a:srgbClr val="0070C0"/>
                </a:solidFill>
              </a:rPr>
              <a:t> </a:t>
            </a:r>
            <a:r>
              <a:rPr lang="en-US" sz="3200" b="1" dirty="0" err="1" smtClean="0">
                <a:solidFill>
                  <a:srgbClr val="0070C0"/>
                </a:solidFill>
              </a:rPr>
              <a:t>giả</a:t>
            </a:r>
            <a:r>
              <a:rPr lang="en-US" sz="3200" b="1" dirty="0" smtClean="0">
                <a:solidFill>
                  <a:srgbClr val="0070C0"/>
                </a:solidFill>
              </a:rPr>
              <a:t> </a:t>
            </a:r>
            <a:r>
              <a:rPr lang="en-US" sz="3200" b="1" dirty="0" err="1" smtClean="0">
                <a:solidFill>
                  <a:srgbClr val="0070C0"/>
                </a:solidFill>
              </a:rPr>
              <a:t>định</a:t>
            </a:r>
            <a:r>
              <a:rPr lang="en-US" sz="3200" b="1" dirty="0" smtClean="0">
                <a:solidFill>
                  <a:srgbClr val="0070C0"/>
                </a:solidFill>
              </a:rPr>
              <a:t> </a:t>
            </a:r>
            <a:r>
              <a:rPr lang="en-US" sz="3200" b="1" dirty="0" err="1" smtClean="0">
                <a:solidFill>
                  <a:srgbClr val="0070C0"/>
                </a:solidFill>
              </a:rPr>
              <a:t>thật</a:t>
            </a:r>
            <a:r>
              <a:rPr lang="en-US" sz="3200" b="1" dirty="0" smtClean="0">
                <a:solidFill>
                  <a:srgbClr val="0070C0"/>
                </a:solidFill>
              </a:rPr>
              <a:t> </a:t>
            </a:r>
            <a:r>
              <a:rPr lang="en-US" sz="3200" b="1" dirty="0" err="1" smtClean="0">
                <a:solidFill>
                  <a:srgbClr val="0070C0"/>
                </a:solidFill>
              </a:rPr>
              <a:t>đa</a:t>
            </a:r>
            <a:r>
              <a:rPr lang="en-US" sz="3200" b="1" dirty="0" smtClean="0">
                <a:solidFill>
                  <a:srgbClr val="0070C0"/>
                </a:solidFill>
              </a:rPr>
              <a:t> </a:t>
            </a:r>
            <a:r>
              <a:rPr lang="en-US" sz="3200" b="1" dirty="0" err="1" smtClean="0">
                <a:solidFill>
                  <a:srgbClr val="0070C0"/>
                </a:solidFill>
              </a:rPr>
              <a:t>dạng</a:t>
            </a:r>
            <a:r>
              <a:rPr lang="en-US" sz="3200" b="1" dirty="0" smtClean="0">
                <a:solidFill>
                  <a:srgbClr val="0070C0"/>
                </a:solidFill>
              </a:rPr>
              <a:t> </a:t>
            </a:r>
            <a:r>
              <a:rPr lang="en-US" sz="3200" b="1" dirty="0" err="1" smtClean="0">
                <a:solidFill>
                  <a:srgbClr val="0070C0"/>
                </a:solidFill>
              </a:rPr>
              <a:t>và</a:t>
            </a:r>
            <a:r>
              <a:rPr lang="en-US" sz="3200" b="1" dirty="0" smtClean="0">
                <a:solidFill>
                  <a:srgbClr val="0070C0"/>
                </a:solidFill>
              </a:rPr>
              <a:t> chi </a:t>
            </a:r>
            <a:r>
              <a:rPr lang="en-US" sz="3200" b="1" dirty="0" err="1" smtClean="0">
                <a:solidFill>
                  <a:srgbClr val="0070C0"/>
                </a:solidFill>
              </a:rPr>
              <a:t>tiết</a:t>
            </a:r>
            <a:r>
              <a:rPr lang="en-US" sz="3200" b="1" dirty="0" smtClean="0">
                <a:solidFill>
                  <a:srgbClr val="0070C0"/>
                </a:solidFill>
              </a:rPr>
              <a:t> </a:t>
            </a:r>
            <a:r>
              <a:rPr lang="en-US" sz="3200" b="1" dirty="0" err="1" smtClean="0">
                <a:solidFill>
                  <a:srgbClr val="0070C0"/>
                </a:solidFill>
              </a:rPr>
              <a:t>khi</a:t>
            </a:r>
            <a:r>
              <a:rPr lang="en-US" sz="3200" b="1" dirty="0" smtClean="0">
                <a:solidFill>
                  <a:srgbClr val="0070C0"/>
                </a:solidFill>
              </a:rPr>
              <a:t> </a:t>
            </a:r>
            <a:r>
              <a:rPr lang="en-US" sz="3200" b="1" dirty="0" err="1" smtClean="0">
                <a:solidFill>
                  <a:srgbClr val="0070C0"/>
                </a:solidFill>
              </a:rPr>
              <a:t>xây</a:t>
            </a:r>
            <a:r>
              <a:rPr lang="en-US" sz="3200" b="1" dirty="0" smtClean="0">
                <a:solidFill>
                  <a:srgbClr val="0070C0"/>
                </a:solidFill>
              </a:rPr>
              <a:t> </a:t>
            </a:r>
            <a:r>
              <a:rPr lang="en-US" sz="3200" b="1" dirty="0" err="1" smtClean="0">
                <a:solidFill>
                  <a:srgbClr val="0070C0"/>
                </a:solidFill>
              </a:rPr>
              <a:t>dựng</a:t>
            </a:r>
            <a:r>
              <a:rPr lang="en-US" sz="3200" b="1" dirty="0" smtClean="0">
                <a:solidFill>
                  <a:srgbClr val="0070C0"/>
                </a:solidFill>
              </a:rPr>
              <a:t> ma </a:t>
            </a:r>
            <a:r>
              <a:rPr lang="en-US" sz="3200" b="1" dirty="0" err="1" smtClean="0">
                <a:solidFill>
                  <a:srgbClr val="0070C0"/>
                </a:solidFill>
              </a:rPr>
              <a:t>trận</a:t>
            </a:r>
            <a:r>
              <a:rPr lang="en-US" sz="3200" b="1" dirty="0" smtClean="0">
                <a:solidFill>
                  <a:srgbClr val="0070C0"/>
                </a:solidFill>
              </a:rPr>
              <a:t> </a:t>
            </a:r>
            <a:r>
              <a:rPr lang="en-US" sz="3200" b="1" dirty="0" err="1" smtClean="0">
                <a:solidFill>
                  <a:srgbClr val="0070C0"/>
                </a:solidFill>
              </a:rPr>
              <a:t>hoặc</a:t>
            </a:r>
            <a:r>
              <a:rPr lang="en-US" sz="3200" b="1" dirty="0" smtClean="0">
                <a:solidFill>
                  <a:srgbClr val="0070C0"/>
                </a:solidFill>
              </a:rPr>
              <a:t> </a:t>
            </a:r>
            <a:r>
              <a:rPr lang="en-US" sz="3200" b="1" dirty="0" err="1" smtClean="0">
                <a:solidFill>
                  <a:srgbClr val="0070C0"/>
                </a:solidFill>
              </a:rPr>
              <a:t>đáp</a:t>
            </a:r>
            <a:r>
              <a:rPr lang="en-US" sz="3200" b="1" dirty="0" smtClean="0">
                <a:solidFill>
                  <a:srgbClr val="0070C0"/>
                </a:solidFill>
              </a:rPr>
              <a:t> </a:t>
            </a:r>
            <a:r>
              <a:rPr lang="en-US" sz="3200" b="1" dirty="0" err="1" smtClean="0">
                <a:solidFill>
                  <a:srgbClr val="0070C0"/>
                </a:solidFill>
              </a:rPr>
              <a:t>án</a:t>
            </a:r>
            <a:r>
              <a:rPr lang="en-US" sz="3200" b="1" dirty="0" smtClean="0">
                <a:solidFill>
                  <a:srgbClr val="0070C0"/>
                </a:solidFill>
              </a:rPr>
              <a:t>, </a:t>
            </a:r>
            <a:r>
              <a:rPr lang="en-US" sz="3200" b="1" dirty="0" err="1" smtClean="0">
                <a:solidFill>
                  <a:srgbClr val="0070C0"/>
                </a:solidFill>
              </a:rPr>
              <a:t>cần</a:t>
            </a:r>
            <a:r>
              <a:rPr lang="en-US" sz="3200" b="1" dirty="0" smtClean="0">
                <a:solidFill>
                  <a:srgbClr val="0070C0"/>
                </a:solidFill>
              </a:rPr>
              <a:t> </a:t>
            </a:r>
            <a:r>
              <a:rPr lang="en-US" sz="3200" b="1" dirty="0" err="1" smtClean="0">
                <a:solidFill>
                  <a:srgbClr val="0070C0"/>
                </a:solidFill>
              </a:rPr>
              <a:t>nêu</a:t>
            </a:r>
            <a:r>
              <a:rPr lang="en-US" sz="3200" b="1" dirty="0" smtClean="0">
                <a:solidFill>
                  <a:srgbClr val="0070C0"/>
                </a:solidFill>
              </a:rPr>
              <a:t> </a:t>
            </a:r>
            <a:r>
              <a:rPr lang="en-US" sz="3200" b="1" dirty="0" err="1" smtClean="0">
                <a:solidFill>
                  <a:srgbClr val="0070C0"/>
                </a:solidFill>
              </a:rPr>
              <a:t>ra</a:t>
            </a:r>
            <a:r>
              <a:rPr lang="en-US" sz="3200" b="1" dirty="0" smtClean="0">
                <a:solidFill>
                  <a:srgbClr val="0070C0"/>
                </a:solidFill>
              </a:rPr>
              <a:t> </a:t>
            </a:r>
            <a:r>
              <a:rPr lang="en-US" sz="3200" b="1" dirty="0" err="1" smtClean="0">
                <a:solidFill>
                  <a:srgbClr val="0070C0"/>
                </a:solidFill>
              </a:rPr>
              <a:t>nhiều</a:t>
            </a:r>
            <a:r>
              <a:rPr lang="en-US" sz="3200" b="1" dirty="0" smtClean="0">
                <a:solidFill>
                  <a:srgbClr val="0070C0"/>
                </a:solidFill>
              </a:rPr>
              <a:t> </a:t>
            </a:r>
            <a:r>
              <a:rPr lang="en-US" sz="3200" b="1" dirty="0" err="1" smtClean="0">
                <a:solidFill>
                  <a:srgbClr val="0070C0"/>
                </a:solidFill>
              </a:rPr>
              <a:t>hướng</a:t>
            </a:r>
            <a:r>
              <a:rPr lang="en-US" sz="3200" b="1" dirty="0" smtClean="0">
                <a:solidFill>
                  <a:srgbClr val="0070C0"/>
                </a:solidFill>
              </a:rPr>
              <a:t> </a:t>
            </a:r>
            <a:r>
              <a:rPr lang="en-US" sz="3200" b="1" dirty="0" err="1" smtClean="0">
                <a:solidFill>
                  <a:srgbClr val="0070C0"/>
                </a:solidFill>
              </a:rPr>
              <a:t>triển</a:t>
            </a:r>
            <a:r>
              <a:rPr lang="en-US" sz="3200" b="1" dirty="0" smtClean="0">
                <a:solidFill>
                  <a:srgbClr val="0070C0"/>
                </a:solidFill>
              </a:rPr>
              <a:t> </a:t>
            </a:r>
            <a:r>
              <a:rPr lang="en-US" sz="3200" b="1" dirty="0" err="1" smtClean="0">
                <a:solidFill>
                  <a:srgbClr val="0070C0"/>
                </a:solidFill>
              </a:rPr>
              <a:t>khai</a:t>
            </a:r>
            <a:r>
              <a:rPr lang="en-US" sz="3200" b="1" dirty="0" smtClean="0">
                <a:solidFill>
                  <a:srgbClr val="0070C0"/>
                </a:solidFill>
              </a:rPr>
              <a:t> </a:t>
            </a:r>
            <a:r>
              <a:rPr lang="en-US" sz="3200" b="1" dirty="0" err="1" smtClean="0">
                <a:solidFill>
                  <a:srgbClr val="0070C0"/>
                </a:solidFill>
              </a:rPr>
              <a:t>nội</a:t>
            </a:r>
            <a:r>
              <a:rPr lang="en-US" sz="3200" b="1" dirty="0" smtClean="0">
                <a:solidFill>
                  <a:srgbClr val="0070C0"/>
                </a:solidFill>
              </a:rPr>
              <a:t> dung </a:t>
            </a:r>
            <a:r>
              <a:rPr lang="en-US" sz="3200" b="1" dirty="0" err="1" smtClean="0">
                <a:solidFill>
                  <a:srgbClr val="0070C0"/>
                </a:solidFill>
              </a:rPr>
              <a:t>của</a:t>
            </a:r>
            <a:r>
              <a:rPr lang="en-US" sz="3200" b="1" dirty="0" smtClean="0">
                <a:solidFill>
                  <a:srgbClr val="0070C0"/>
                </a:solidFill>
              </a:rPr>
              <a:t> </a:t>
            </a:r>
            <a:r>
              <a:rPr lang="en-US" sz="3200" b="1" dirty="0" err="1" smtClean="0">
                <a:solidFill>
                  <a:srgbClr val="0070C0"/>
                </a:solidFill>
              </a:rPr>
              <a:t>từng</a:t>
            </a:r>
            <a:r>
              <a:rPr lang="en-US" sz="3200" b="1" dirty="0" smtClean="0">
                <a:solidFill>
                  <a:srgbClr val="0070C0"/>
                </a:solidFill>
              </a:rPr>
              <a:t> </a:t>
            </a:r>
            <a:r>
              <a:rPr lang="en-US" sz="3200" b="1" dirty="0" err="1" smtClean="0">
                <a:solidFill>
                  <a:srgbClr val="0070C0"/>
                </a:solidFill>
              </a:rPr>
              <a:t>phần</a:t>
            </a:r>
            <a:r>
              <a:rPr lang="en-US" sz="3200" b="1" dirty="0" smtClean="0">
                <a:solidFill>
                  <a:srgbClr val="0070C0"/>
                </a:solidFill>
              </a:rPr>
              <a:t>.</a:t>
            </a:r>
          </a:p>
          <a:p>
            <a:pPr lvl="0" algn="just">
              <a:buFontTx/>
              <a:buChar char="-"/>
            </a:pPr>
            <a:endParaRPr lang="en-US" sz="3200" b="1" dirty="0" smtClean="0">
              <a:solidFill>
                <a:srgbClr val="0070C0"/>
              </a:solidFill>
            </a:endParaRPr>
          </a:p>
          <a:p>
            <a:pPr lvl="0" algn="just"/>
            <a:r>
              <a:rPr lang="en-US" sz="3200" dirty="0" smtClean="0">
                <a:solidFill>
                  <a:srgbClr val="0070C0"/>
                </a:solidFill>
              </a:rPr>
              <a:t>-</a:t>
            </a:r>
            <a:r>
              <a:rPr lang="en-US" sz="3200" b="1" dirty="0" smtClean="0">
                <a:solidFill>
                  <a:srgbClr val="0070C0"/>
                </a:solidFill>
              </a:rPr>
              <a:t> </a:t>
            </a:r>
            <a:r>
              <a:rPr lang="en-US" sz="3200" b="1" dirty="0" err="1" smtClean="0">
                <a:solidFill>
                  <a:srgbClr val="0070C0"/>
                </a:solidFill>
              </a:rPr>
              <a:t>Tôn</a:t>
            </a:r>
            <a:r>
              <a:rPr lang="en-US" sz="3200" b="1" dirty="0" smtClean="0">
                <a:solidFill>
                  <a:srgbClr val="0070C0"/>
                </a:solidFill>
              </a:rPr>
              <a:t> </a:t>
            </a:r>
            <a:r>
              <a:rPr lang="en-US" sz="3200" b="1" dirty="0" err="1">
                <a:solidFill>
                  <a:srgbClr val="0070C0"/>
                </a:solidFill>
              </a:rPr>
              <a:t>trọng</a:t>
            </a:r>
            <a:r>
              <a:rPr lang="en-US" sz="3200" b="1" dirty="0">
                <a:solidFill>
                  <a:srgbClr val="0070C0"/>
                </a:solidFill>
              </a:rPr>
              <a:t> </a:t>
            </a:r>
            <a:r>
              <a:rPr lang="en-US" sz="3200" b="1" dirty="0" err="1">
                <a:solidFill>
                  <a:srgbClr val="0070C0"/>
                </a:solidFill>
              </a:rPr>
              <a:t>cái</a:t>
            </a:r>
            <a:r>
              <a:rPr lang="en-US" sz="3200" b="1" dirty="0">
                <a:solidFill>
                  <a:srgbClr val="0070C0"/>
                </a:solidFill>
              </a:rPr>
              <a:t> </a:t>
            </a:r>
            <a:r>
              <a:rPr lang="en-US" sz="3200" b="1" dirty="0" err="1">
                <a:solidFill>
                  <a:srgbClr val="0070C0"/>
                </a:solidFill>
              </a:rPr>
              <a:t>tôi</a:t>
            </a:r>
            <a:r>
              <a:rPr lang="en-US" sz="3200" b="1" dirty="0">
                <a:solidFill>
                  <a:srgbClr val="0070C0"/>
                </a:solidFill>
              </a:rPr>
              <a:t> </a:t>
            </a:r>
            <a:r>
              <a:rPr lang="en-US" sz="3200" b="1" dirty="0" err="1">
                <a:solidFill>
                  <a:srgbClr val="0070C0"/>
                </a:solidFill>
              </a:rPr>
              <a:t>chủ</a:t>
            </a:r>
            <a:r>
              <a:rPr lang="en-US" sz="3200" b="1" dirty="0">
                <a:solidFill>
                  <a:srgbClr val="0070C0"/>
                </a:solidFill>
              </a:rPr>
              <a:t> </a:t>
            </a:r>
            <a:r>
              <a:rPr lang="en-US" sz="3200" b="1" dirty="0" err="1">
                <a:solidFill>
                  <a:srgbClr val="0070C0"/>
                </a:solidFill>
              </a:rPr>
              <a:t>thể</a:t>
            </a:r>
            <a:r>
              <a:rPr lang="en-US" sz="3200" b="1" dirty="0">
                <a:solidFill>
                  <a:srgbClr val="0070C0"/>
                </a:solidFill>
              </a:rPr>
              <a:t> </a:t>
            </a:r>
            <a:r>
              <a:rPr lang="en-US" sz="3200" b="1" dirty="0" err="1">
                <a:solidFill>
                  <a:srgbClr val="0070C0"/>
                </a:solidFill>
              </a:rPr>
              <a:t>sáng</a:t>
            </a:r>
            <a:r>
              <a:rPr lang="en-US" sz="3200" b="1" dirty="0">
                <a:solidFill>
                  <a:srgbClr val="0070C0"/>
                </a:solidFill>
              </a:rPr>
              <a:t> </a:t>
            </a:r>
            <a:r>
              <a:rPr lang="en-US" sz="3200" b="1" dirty="0" err="1">
                <a:solidFill>
                  <a:srgbClr val="0070C0"/>
                </a:solidFill>
              </a:rPr>
              <a:t>tạo</a:t>
            </a:r>
            <a:r>
              <a:rPr lang="en-US" sz="3200" b="1" dirty="0">
                <a:solidFill>
                  <a:srgbClr val="0070C0"/>
                </a:solidFill>
              </a:rPr>
              <a:t> </a:t>
            </a:r>
            <a:r>
              <a:rPr lang="en-US" sz="3200" b="1" dirty="0" err="1">
                <a:solidFill>
                  <a:srgbClr val="0070C0"/>
                </a:solidFill>
              </a:rPr>
              <a:t>bài</a:t>
            </a:r>
            <a:r>
              <a:rPr lang="en-US" sz="3200" b="1" dirty="0">
                <a:solidFill>
                  <a:srgbClr val="0070C0"/>
                </a:solidFill>
              </a:rPr>
              <a:t> </a:t>
            </a:r>
            <a:r>
              <a:rPr lang="en-US" sz="3200" b="1" dirty="0" err="1">
                <a:solidFill>
                  <a:srgbClr val="0070C0"/>
                </a:solidFill>
              </a:rPr>
              <a:t>làm</a:t>
            </a:r>
            <a:r>
              <a:rPr lang="en-US" sz="3200" b="1" dirty="0">
                <a:solidFill>
                  <a:srgbClr val="0070C0"/>
                </a:solidFill>
              </a:rPr>
              <a:t> </a:t>
            </a:r>
            <a:r>
              <a:rPr lang="en-US" sz="3200" b="1" dirty="0" err="1">
                <a:solidFill>
                  <a:srgbClr val="0070C0"/>
                </a:solidFill>
              </a:rPr>
              <a:t>của</a:t>
            </a:r>
            <a:r>
              <a:rPr lang="en-US" sz="3200" b="1" dirty="0">
                <a:solidFill>
                  <a:srgbClr val="0070C0"/>
                </a:solidFill>
              </a:rPr>
              <a:t> </a:t>
            </a:r>
            <a:r>
              <a:rPr lang="en-US" sz="3200" b="1" dirty="0" err="1" smtClean="0">
                <a:solidFill>
                  <a:srgbClr val="0070C0"/>
                </a:solidFill>
              </a:rPr>
              <a:t>học</a:t>
            </a:r>
            <a:r>
              <a:rPr lang="en-US" sz="3200" b="1" dirty="0" smtClean="0">
                <a:solidFill>
                  <a:srgbClr val="0070C0"/>
                </a:solidFill>
              </a:rPr>
              <a:t> </a:t>
            </a:r>
            <a:r>
              <a:rPr lang="en-US" sz="3200" b="1" dirty="0" err="1" smtClean="0">
                <a:solidFill>
                  <a:srgbClr val="0070C0"/>
                </a:solidFill>
              </a:rPr>
              <a:t>sinh</a:t>
            </a:r>
            <a:r>
              <a:rPr lang="en-US" sz="3200" b="1" dirty="0" smtClean="0">
                <a:solidFill>
                  <a:srgbClr val="0070C0"/>
                </a:solidFill>
              </a:rPr>
              <a:t>, </a:t>
            </a:r>
            <a:r>
              <a:rPr lang="en-US" sz="3200" b="1" dirty="0" err="1">
                <a:solidFill>
                  <a:srgbClr val="0070C0"/>
                </a:solidFill>
              </a:rPr>
              <a:t>tôn</a:t>
            </a:r>
            <a:r>
              <a:rPr lang="en-US" sz="3200" b="1" dirty="0">
                <a:solidFill>
                  <a:srgbClr val="0070C0"/>
                </a:solidFill>
              </a:rPr>
              <a:t> </a:t>
            </a:r>
            <a:r>
              <a:rPr lang="en-US" sz="3200" b="1" dirty="0" err="1">
                <a:solidFill>
                  <a:srgbClr val="0070C0"/>
                </a:solidFill>
              </a:rPr>
              <a:t>trọng</a:t>
            </a:r>
            <a:r>
              <a:rPr lang="en-US" sz="3200" b="1" dirty="0">
                <a:solidFill>
                  <a:srgbClr val="0070C0"/>
                </a:solidFill>
              </a:rPr>
              <a:t> </a:t>
            </a:r>
            <a:r>
              <a:rPr lang="en-US" sz="3200" b="1" dirty="0" err="1">
                <a:solidFill>
                  <a:srgbClr val="0070C0"/>
                </a:solidFill>
              </a:rPr>
              <a:t>mọi</a:t>
            </a:r>
            <a:r>
              <a:rPr lang="en-US" sz="3200" b="1" dirty="0">
                <a:solidFill>
                  <a:srgbClr val="0070C0"/>
                </a:solidFill>
              </a:rPr>
              <a:t> </a:t>
            </a:r>
            <a:r>
              <a:rPr lang="en-US" sz="3200" b="1" dirty="0" err="1">
                <a:solidFill>
                  <a:srgbClr val="0070C0"/>
                </a:solidFill>
              </a:rPr>
              <a:t>cách</a:t>
            </a:r>
            <a:r>
              <a:rPr lang="en-US" sz="3200" b="1" dirty="0">
                <a:solidFill>
                  <a:srgbClr val="0070C0"/>
                </a:solidFill>
              </a:rPr>
              <a:t> </a:t>
            </a:r>
            <a:r>
              <a:rPr lang="en-US" sz="3200" b="1" dirty="0" err="1">
                <a:solidFill>
                  <a:srgbClr val="0070C0"/>
                </a:solidFill>
              </a:rPr>
              <a:t>nghĩ</a:t>
            </a:r>
            <a:r>
              <a:rPr lang="en-US" sz="3200" b="1" dirty="0">
                <a:solidFill>
                  <a:srgbClr val="0070C0"/>
                </a:solidFill>
              </a:rPr>
              <a:t>, </a:t>
            </a:r>
            <a:r>
              <a:rPr lang="en-US" sz="3200" b="1" dirty="0" err="1">
                <a:solidFill>
                  <a:srgbClr val="0070C0"/>
                </a:solidFill>
              </a:rPr>
              <a:t>cách</a:t>
            </a:r>
            <a:r>
              <a:rPr lang="en-US" sz="3200" b="1" dirty="0">
                <a:solidFill>
                  <a:srgbClr val="0070C0"/>
                </a:solidFill>
              </a:rPr>
              <a:t> </a:t>
            </a:r>
            <a:r>
              <a:rPr lang="en-US" sz="3200" b="1" dirty="0" err="1">
                <a:solidFill>
                  <a:srgbClr val="0070C0"/>
                </a:solidFill>
              </a:rPr>
              <a:t>cảm</a:t>
            </a:r>
            <a:r>
              <a:rPr lang="en-US" sz="3200" b="1" dirty="0">
                <a:solidFill>
                  <a:srgbClr val="0070C0"/>
                </a:solidFill>
              </a:rPr>
              <a:t>, </a:t>
            </a:r>
            <a:r>
              <a:rPr lang="en-US" sz="3200" b="1" dirty="0" err="1">
                <a:solidFill>
                  <a:srgbClr val="0070C0"/>
                </a:solidFill>
              </a:rPr>
              <a:t>cách</a:t>
            </a:r>
            <a:r>
              <a:rPr lang="en-US" sz="3200" b="1" dirty="0">
                <a:solidFill>
                  <a:srgbClr val="0070C0"/>
                </a:solidFill>
              </a:rPr>
              <a:t> </a:t>
            </a:r>
            <a:r>
              <a:rPr lang="en-US" sz="3200" b="1" dirty="0" err="1">
                <a:solidFill>
                  <a:srgbClr val="0070C0"/>
                </a:solidFill>
              </a:rPr>
              <a:t>tả</a:t>
            </a:r>
            <a:r>
              <a:rPr lang="en-US" sz="3200" b="1" dirty="0">
                <a:solidFill>
                  <a:srgbClr val="0070C0"/>
                </a:solidFill>
              </a:rPr>
              <a:t>, </a:t>
            </a:r>
            <a:r>
              <a:rPr lang="en-US" sz="3200" b="1" dirty="0" err="1">
                <a:solidFill>
                  <a:srgbClr val="0070C0"/>
                </a:solidFill>
              </a:rPr>
              <a:t>cách</a:t>
            </a:r>
            <a:r>
              <a:rPr lang="en-US" sz="3200" b="1" dirty="0">
                <a:solidFill>
                  <a:srgbClr val="0070C0"/>
                </a:solidFill>
              </a:rPr>
              <a:t> </a:t>
            </a:r>
            <a:r>
              <a:rPr lang="en-US" sz="3200" b="1" dirty="0" err="1">
                <a:solidFill>
                  <a:srgbClr val="0070C0"/>
                </a:solidFill>
              </a:rPr>
              <a:t>kể</a:t>
            </a:r>
            <a:r>
              <a:rPr lang="en-US" sz="3200" b="1" dirty="0">
                <a:solidFill>
                  <a:srgbClr val="0070C0"/>
                </a:solidFill>
              </a:rPr>
              <a:t> </a:t>
            </a:r>
            <a:r>
              <a:rPr lang="en-US" sz="3200" b="1" dirty="0" err="1">
                <a:solidFill>
                  <a:srgbClr val="0070C0"/>
                </a:solidFill>
              </a:rPr>
              <a:t>của</a:t>
            </a:r>
            <a:r>
              <a:rPr lang="en-US" sz="3200" b="1" dirty="0">
                <a:solidFill>
                  <a:srgbClr val="0070C0"/>
                </a:solidFill>
              </a:rPr>
              <a:t> </a:t>
            </a:r>
            <a:r>
              <a:rPr lang="en-US" sz="3200" b="1" dirty="0" err="1">
                <a:solidFill>
                  <a:srgbClr val="0070C0"/>
                </a:solidFill>
              </a:rPr>
              <a:t>bất</a:t>
            </a:r>
            <a:r>
              <a:rPr lang="en-US" sz="3200" b="1" dirty="0">
                <a:solidFill>
                  <a:srgbClr val="0070C0"/>
                </a:solidFill>
              </a:rPr>
              <a:t> </a:t>
            </a:r>
            <a:r>
              <a:rPr lang="en-US" sz="3200" b="1" dirty="0" err="1">
                <a:solidFill>
                  <a:srgbClr val="0070C0"/>
                </a:solidFill>
              </a:rPr>
              <a:t>kì</a:t>
            </a:r>
            <a:r>
              <a:rPr lang="en-US" sz="3200" b="1" dirty="0">
                <a:solidFill>
                  <a:srgbClr val="0070C0"/>
                </a:solidFill>
              </a:rPr>
              <a:t> </a:t>
            </a:r>
            <a:r>
              <a:rPr lang="en-US" sz="3200" b="1" dirty="0" err="1">
                <a:solidFill>
                  <a:srgbClr val="0070C0"/>
                </a:solidFill>
              </a:rPr>
              <a:t>học</a:t>
            </a:r>
            <a:r>
              <a:rPr lang="en-US" sz="3200" b="1" dirty="0">
                <a:solidFill>
                  <a:srgbClr val="0070C0"/>
                </a:solidFill>
              </a:rPr>
              <a:t> </a:t>
            </a:r>
            <a:r>
              <a:rPr lang="en-US" sz="3200" b="1" dirty="0" err="1">
                <a:solidFill>
                  <a:srgbClr val="0070C0"/>
                </a:solidFill>
              </a:rPr>
              <a:t>sinh</a:t>
            </a:r>
            <a:r>
              <a:rPr lang="en-US" sz="3200" b="1" dirty="0">
                <a:solidFill>
                  <a:srgbClr val="0070C0"/>
                </a:solidFill>
              </a:rPr>
              <a:t> </a:t>
            </a:r>
            <a:r>
              <a:rPr lang="en-US" sz="3200" b="1" dirty="0" err="1">
                <a:solidFill>
                  <a:srgbClr val="0070C0"/>
                </a:solidFill>
              </a:rPr>
              <a:t>nào</a:t>
            </a:r>
            <a:r>
              <a:rPr lang="en-US" sz="3200" b="1" dirty="0">
                <a:solidFill>
                  <a:srgbClr val="0070C0"/>
                </a:solidFill>
              </a:rPr>
              <a:t> </a:t>
            </a:r>
            <a:r>
              <a:rPr lang="en-US" sz="3200" b="1" dirty="0" err="1">
                <a:solidFill>
                  <a:srgbClr val="0070C0"/>
                </a:solidFill>
              </a:rPr>
              <a:t>trước</a:t>
            </a:r>
            <a:r>
              <a:rPr lang="en-US" sz="3200" b="1" dirty="0">
                <a:solidFill>
                  <a:srgbClr val="0070C0"/>
                </a:solidFill>
              </a:rPr>
              <a:t> </a:t>
            </a:r>
            <a:r>
              <a:rPr lang="en-US" sz="3200" b="1" dirty="0" err="1">
                <a:solidFill>
                  <a:srgbClr val="0070C0"/>
                </a:solidFill>
              </a:rPr>
              <a:t>đề</a:t>
            </a:r>
            <a:r>
              <a:rPr lang="en-US" sz="3200" b="1" dirty="0">
                <a:solidFill>
                  <a:srgbClr val="0070C0"/>
                </a:solidFill>
              </a:rPr>
              <a:t> </a:t>
            </a:r>
            <a:r>
              <a:rPr lang="en-US" sz="3200" b="1" dirty="0" err="1">
                <a:solidFill>
                  <a:srgbClr val="0070C0"/>
                </a:solidFill>
              </a:rPr>
              <a:t>bài</a:t>
            </a:r>
            <a:r>
              <a:rPr lang="en-US" sz="3200" b="1" dirty="0">
                <a:solidFill>
                  <a:srgbClr val="0070C0"/>
                </a:solidFill>
              </a:rPr>
              <a:t> </a:t>
            </a:r>
            <a:r>
              <a:rPr lang="en-US" sz="3200" b="1" dirty="0" err="1">
                <a:solidFill>
                  <a:srgbClr val="0070C0"/>
                </a:solidFill>
              </a:rPr>
              <a:t>thầy</a:t>
            </a:r>
            <a:r>
              <a:rPr lang="en-US" sz="3200" b="1" dirty="0">
                <a:solidFill>
                  <a:srgbClr val="0070C0"/>
                </a:solidFill>
              </a:rPr>
              <a:t> </a:t>
            </a:r>
            <a:r>
              <a:rPr lang="en-US" sz="3200" b="1" dirty="0" err="1">
                <a:solidFill>
                  <a:srgbClr val="0070C0"/>
                </a:solidFill>
              </a:rPr>
              <a:t>cô</a:t>
            </a:r>
            <a:r>
              <a:rPr lang="en-US" sz="3200" b="1" dirty="0">
                <a:solidFill>
                  <a:srgbClr val="0070C0"/>
                </a:solidFill>
              </a:rPr>
              <a:t> </a:t>
            </a:r>
            <a:r>
              <a:rPr lang="en-US" sz="3200" b="1" dirty="0" err="1">
                <a:solidFill>
                  <a:srgbClr val="0070C0"/>
                </a:solidFill>
              </a:rPr>
              <a:t>ra.</a:t>
            </a:r>
            <a:r>
              <a:rPr lang="en-US" sz="3200" b="1" dirty="0">
                <a:solidFill>
                  <a:srgbClr val="0070C0"/>
                </a:solidFill>
              </a:rPr>
              <a:t> </a:t>
            </a:r>
            <a:r>
              <a:rPr lang="en-US" sz="3200" b="1" dirty="0" err="1">
                <a:solidFill>
                  <a:srgbClr val="0070C0"/>
                </a:solidFill>
              </a:rPr>
              <a:t>Coi</a:t>
            </a:r>
            <a:r>
              <a:rPr lang="en-US" sz="3200" b="1" dirty="0">
                <a:solidFill>
                  <a:srgbClr val="0070C0"/>
                </a:solidFill>
              </a:rPr>
              <a:t> </a:t>
            </a:r>
            <a:r>
              <a:rPr lang="en-US" sz="3200" b="1" dirty="0" err="1">
                <a:solidFill>
                  <a:srgbClr val="0070C0"/>
                </a:solidFill>
              </a:rPr>
              <a:t>trọng</a:t>
            </a:r>
            <a:r>
              <a:rPr lang="en-US" sz="3200" b="1" dirty="0">
                <a:solidFill>
                  <a:srgbClr val="0070C0"/>
                </a:solidFill>
              </a:rPr>
              <a:t> </a:t>
            </a:r>
            <a:r>
              <a:rPr lang="en-US" sz="3200" b="1" dirty="0" err="1">
                <a:solidFill>
                  <a:srgbClr val="0070C0"/>
                </a:solidFill>
              </a:rPr>
              <a:t>việc</a:t>
            </a:r>
            <a:r>
              <a:rPr lang="en-US" sz="3200" b="1" dirty="0">
                <a:solidFill>
                  <a:srgbClr val="0070C0"/>
                </a:solidFill>
              </a:rPr>
              <a:t> </a:t>
            </a:r>
            <a:r>
              <a:rPr lang="en-US" sz="3200" b="1" dirty="0" err="1">
                <a:solidFill>
                  <a:srgbClr val="0070C0"/>
                </a:solidFill>
              </a:rPr>
              <a:t>xây</a:t>
            </a:r>
            <a:r>
              <a:rPr lang="en-US" sz="3200" b="1" dirty="0">
                <a:solidFill>
                  <a:srgbClr val="0070C0"/>
                </a:solidFill>
              </a:rPr>
              <a:t> </a:t>
            </a:r>
            <a:r>
              <a:rPr lang="en-US" sz="3200" b="1" dirty="0" err="1">
                <a:solidFill>
                  <a:srgbClr val="0070C0"/>
                </a:solidFill>
              </a:rPr>
              <a:t>dựng</a:t>
            </a:r>
            <a:r>
              <a:rPr lang="en-US" sz="3200" b="1" dirty="0">
                <a:solidFill>
                  <a:srgbClr val="0070C0"/>
                </a:solidFill>
              </a:rPr>
              <a:t> </a:t>
            </a:r>
            <a:r>
              <a:rPr lang="en-US" sz="3200" b="1" dirty="0" err="1">
                <a:solidFill>
                  <a:srgbClr val="0070C0"/>
                </a:solidFill>
              </a:rPr>
              <a:t>đáp</a:t>
            </a:r>
            <a:r>
              <a:rPr lang="en-US" sz="3200" b="1" dirty="0">
                <a:solidFill>
                  <a:srgbClr val="0070C0"/>
                </a:solidFill>
              </a:rPr>
              <a:t> </a:t>
            </a:r>
            <a:r>
              <a:rPr lang="en-US" sz="3200" b="1" dirty="0" err="1">
                <a:solidFill>
                  <a:srgbClr val="0070C0"/>
                </a:solidFill>
              </a:rPr>
              <a:t>án</a:t>
            </a:r>
            <a:r>
              <a:rPr lang="en-US" sz="3200" b="1" dirty="0">
                <a:solidFill>
                  <a:srgbClr val="0070C0"/>
                </a:solidFill>
              </a:rPr>
              <a:t> </a:t>
            </a:r>
            <a:r>
              <a:rPr lang="en-US" sz="3200" b="1" dirty="0" err="1">
                <a:solidFill>
                  <a:srgbClr val="0070C0"/>
                </a:solidFill>
              </a:rPr>
              <a:t>biểu</a:t>
            </a:r>
            <a:r>
              <a:rPr lang="en-US" sz="3200" b="1" dirty="0">
                <a:solidFill>
                  <a:srgbClr val="0070C0"/>
                </a:solidFill>
              </a:rPr>
              <a:t> </a:t>
            </a:r>
            <a:r>
              <a:rPr lang="en-US" sz="3200" b="1" dirty="0" err="1">
                <a:solidFill>
                  <a:srgbClr val="0070C0"/>
                </a:solidFill>
              </a:rPr>
              <a:t>điểm</a:t>
            </a:r>
            <a:r>
              <a:rPr lang="en-US" sz="3200" b="1" dirty="0">
                <a:solidFill>
                  <a:srgbClr val="0070C0"/>
                </a:solidFill>
              </a:rPr>
              <a:t> </a:t>
            </a:r>
            <a:r>
              <a:rPr lang="en-US" sz="3200" b="1" dirty="0" err="1">
                <a:solidFill>
                  <a:srgbClr val="0070C0"/>
                </a:solidFill>
              </a:rPr>
              <a:t>của</a:t>
            </a:r>
            <a:r>
              <a:rPr lang="en-US" sz="3200" b="1" dirty="0">
                <a:solidFill>
                  <a:srgbClr val="0070C0"/>
                </a:solidFill>
              </a:rPr>
              <a:t> </a:t>
            </a:r>
            <a:r>
              <a:rPr lang="en-US" sz="3200" b="1" dirty="0" err="1">
                <a:solidFill>
                  <a:srgbClr val="0070C0"/>
                </a:solidFill>
              </a:rPr>
              <a:t>đề</a:t>
            </a:r>
            <a:r>
              <a:rPr lang="en-US" sz="3200" b="1" dirty="0">
                <a:solidFill>
                  <a:srgbClr val="0070C0"/>
                </a:solidFill>
              </a:rPr>
              <a:t> </a:t>
            </a:r>
            <a:r>
              <a:rPr lang="en-US" sz="3200" b="1" dirty="0" err="1">
                <a:solidFill>
                  <a:srgbClr val="0070C0"/>
                </a:solidFill>
              </a:rPr>
              <a:t>theo</a:t>
            </a:r>
            <a:r>
              <a:rPr lang="en-US" sz="3200" b="1" dirty="0">
                <a:solidFill>
                  <a:srgbClr val="0070C0"/>
                </a:solidFill>
              </a:rPr>
              <a:t> </a:t>
            </a:r>
            <a:r>
              <a:rPr lang="en-US" sz="3200" b="1" dirty="0" err="1">
                <a:solidFill>
                  <a:srgbClr val="0070C0"/>
                </a:solidFill>
              </a:rPr>
              <a:t>tinh</a:t>
            </a:r>
            <a:r>
              <a:rPr lang="en-US" sz="3200" b="1" dirty="0">
                <a:solidFill>
                  <a:srgbClr val="0070C0"/>
                </a:solidFill>
              </a:rPr>
              <a:t> </a:t>
            </a:r>
            <a:r>
              <a:rPr lang="en-US" sz="3200" b="1" dirty="0" err="1">
                <a:solidFill>
                  <a:srgbClr val="0070C0"/>
                </a:solidFill>
              </a:rPr>
              <a:t>thần</a:t>
            </a:r>
            <a:r>
              <a:rPr lang="en-US" sz="3200" b="1" dirty="0">
                <a:solidFill>
                  <a:srgbClr val="0070C0"/>
                </a:solidFill>
              </a:rPr>
              <a:t> </a:t>
            </a:r>
            <a:r>
              <a:rPr lang="en-US" sz="3200" b="1" dirty="0" err="1">
                <a:solidFill>
                  <a:srgbClr val="0070C0"/>
                </a:solidFill>
              </a:rPr>
              <a:t>thoáng</a:t>
            </a:r>
            <a:r>
              <a:rPr lang="en-US" sz="3200" b="1" dirty="0">
                <a:solidFill>
                  <a:srgbClr val="0070C0"/>
                </a:solidFill>
              </a:rPr>
              <a:t>, </a:t>
            </a:r>
            <a:r>
              <a:rPr lang="en-US" sz="3200" b="1" dirty="0" err="1">
                <a:solidFill>
                  <a:srgbClr val="0070C0"/>
                </a:solidFill>
              </a:rPr>
              <a:t>mở</a:t>
            </a:r>
            <a:r>
              <a:rPr lang="en-US" sz="3200" b="1" dirty="0">
                <a:solidFill>
                  <a:srgbClr val="0070C0"/>
                </a:solidFill>
              </a:rPr>
              <a:t>, </a:t>
            </a:r>
            <a:r>
              <a:rPr lang="en-US" sz="3200" b="1" dirty="0" err="1">
                <a:solidFill>
                  <a:srgbClr val="0070C0"/>
                </a:solidFill>
              </a:rPr>
              <a:t>khái</a:t>
            </a:r>
            <a:r>
              <a:rPr lang="en-US" sz="3200" b="1" dirty="0">
                <a:solidFill>
                  <a:srgbClr val="0070C0"/>
                </a:solidFill>
              </a:rPr>
              <a:t> </a:t>
            </a:r>
            <a:r>
              <a:rPr lang="en-US" sz="3200" b="1" dirty="0" err="1">
                <a:solidFill>
                  <a:srgbClr val="0070C0"/>
                </a:solidFill>
              </a:rPr>
              <a:t>quát</a:t>
            </a:r>
            <a:r>
              <a:rPr lang="en-US" sz="3200" b="1" dirty="0">
                <a:solidFill>
                  <a:srgbClr val="0070C0"/>
                </a:solidFill>
              </a:rPr>
              <a:t>, </a:t>
            </a:r>
            <a:r>
              <a:rPr lang="en-US" sz="3200" b="1" dirty="0" err="1">
                <a:solidFill>
                  <a:srgbClr val="0070C0"/>
                </a:solidFill>
              </a:rPr>
              <a:t>tránh</a:t>
            </a:r>
            <a:r>
              <a:rPr lang="en-US" sz="3200" b="1" dirty="0">
                <a:solidFill>
                  <a:srgbClr val="0070C0"/>
                </a:solidFill>
              </a:rPr>
              <a:t> </a:t>
            </a:r>
            <a:r>
              <a:rPr lang="en-US" sz="3200" b="1" dirty="0" err="1">
                <a:solidFill>
                  <a:srgbClr val="0070C0"/>
                </a:solidFill>
              </a:rPr>
              <a:t>sa</a:t>
            </a:r>
            <a:r>
              <a:rPr lang="en-US" sz="3200" b="1" dirty="0">
                <a:solidFill>
                  <a:srgbClr val="0070C0"/>
                </a:solidFill>
              </a:rPr>
              <a:t> </a:t>
            </a:r>
            <a:r>
              <a:rPr lang="en-US" sz="3200" b="1" dirty="0" err="1">
                <a:solidFill>
                  <a:srgbClr val="0070C0"/>
                </a:solidFill>
              </a:rPr>
              <a:t>vào</a:t>
            </a:r>
            <a:r>
              <a:rPr lang="en-US" sz="3200" b="1" dirty="0">
                <a:solidFill>
                  <a:srgbClr val="0070C0"/>
                </a:solidFill>
              </a:rPr>
              <a:t> </a:t>
            </a:r>
            <a:r>
              <a:rPr lang="en-US" sz="3200" b="1" dirty="0" err="1">
                <a:solidFill>
                  <a:srgbClr val="0070C0"/>
                </a:solidFill>
              </a:rPr>
              <a:t>những</a:t>
            </a:r>
            <a:r>
              <a:rPr lang="en-US" sz="3200" b="1" dirty="0">
                <a:solidFill>
                  <a:srgbClr val="0070C0"/>
                </a:solidFill>
              </a:rPr>
              <a:t> chi </a:t>
            </a:r>
            <a:r>
              <a:rPr lang="en-US" sz="3200" b="1" dirty="0" err="1">
                <a:solidFill>
                  <a:srgbClr val="0070C0"/>
                </a:solidFill>
              </a:rPr>
              <a:t>tiết</a:t>
            </a:r>
            <a:r>
              <a:rPr lang="en-US" sz="3200" b="1" dirty="0">
                <a:solidFill>
                  <a:srgbClr val="0070C0"/>
                </a:solidFill>
              </a:rPr>
              <a:t> </a:t>
            </a:r>
            <a:r>
              <a:rPr lang="en-US" sz="3200" b="1" dirty="0" err="1">
                <a:solidFill>
                  <a:srgbClr val="0070C0"/>
                </a:solidFill>
              </a:rPr>
              <a:t>cụ</a:t>
            </a:r>
            <a:r>
              <a:rPr lang="en-US" sz="3200" b="1" dirty="0">
                <a:solidFill>
                  <a:srgbClr val="0070C0"/>
                </a:solidFill>
              </a:rPr>
              <a:t> </a:t>
            </a:r>
            <a:r>
              <a:rPr lang="en-US" sz="3200" b="1" dirty="0" err="1">
                <a:solidFill>
                  <a:srgbClr val="0070C0"/>
                </a:solidFill>
              </a:rPr>
              <a:t>thể</a:t>
            </a:r>
            <a:r>
              <a:rPr lang="en-US" sz="3200" b="1" dirty="0">
                <a:solidFill>
                  <a:srgbClr val="0070C0"/>
                </a:solidFill>
              </a:rPr>
              <a:t>, </a:t>
            </a:r>
            <a:r>
              <a:rPr lang="en-US" sz="3200" b="1" dirty="0" err="1">
                <a:solidFill>
                  <a:srgbClr val="0070C0"/>
                </a:solidFill>
              </a:rPr>
              <a:t>tỉ</a:t>
            </a:r>
            <a:r>
              <a:rPr lang="en-US" sz="3200" b="1" dirty="0">
                <a:solidFill>
                  <a:srgbClr val="0070C0"/>
                </a:solidFill>
              </a:rPr>
              <a:t> </a:t>
            </a:r>
            <a:r>
              <a:rPr lang="en-US" sz="3200" b="1" dirty="0" err="1" smtClean="0">
                <a:solidFill>
                  <a:srgbClr val="0070C0"/>
                </a:solidFill>
              </a:rPr>
              <a:t>mỉ</a:t>
            </a:r>
            <a:r>
              <a:rPr lang="en-US" sz="3200" b="1" dirty="0" smtClean="0">
                <a:solidFill>
                  <a:srgbClr val="0070C0"/>
                </a:solidFill>
              </a:rPr>
              <a:t>.</a:t>
            </a:r>
            <a:endParaRPr lang="en-US" sz="4000" b="1" dirty="0">
              <a:solidFill>
                <a:srgbClr val="0070C0"/>
              </a:solidFill>
            </a:endParaRPr>
          </a:p>
        </p:txBody>
      </p:sp>
      <p:sp>
        <p:nvSpPr>
          <p:cNvPr id="6" name="Title 1"/>
          <p:cNvSpPr txBox="1">
            <a:spLocks/>
          </p:cNvSpPr>
          <p:nvPr/>
        </p:nvSpPr>
        <p:spPr>
          <a:xfrm>
            <a:off x="0" y="1412776"/>
            <a:ext cx="9299812" cy="55663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lvl="0" algn="just"/>
            <a:endParaRPr lang="en-US" sz="3200" dirty="0"/>
          </a:p>
        </p:txBody>
      </p:sp>
      <p:sp>
        <p:nvSpPr>
          <p:cNvPr id="7" name="Title 1"/>
          <p:cNvSpPr txBox="1">
            <a:spLocks/>
          </p:cNvSpPr>
          <p:nvPr/>
        </p:nvSpPr>
        <p:spPr>
          <a:xfrm>
            <a:off x="0" y="692696"/>
            <a:ext cx="9144000" cy="6480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lvl="0"/>
            <a:r>
              <a:rPr lang="en-US" sz="4000" b="1" i="1" dirty="0" err="1" smtClean="0">
                <a:solidFill>
                  <a:srgbClr val="FF0000"/>
                </a:solidFill>
              </a:rPr>
              <a:t>Chấm</a:t>
            </a:r>
            <a:r>
              <a:rPr lang="en-US" sz="4000" b="1" i="1" dirty="0" smtClean="0">
                <a:solidFill>
                  <a:srgbClr val="FF0000"/>
                </a:solidFill>
              </a:rPr>
              <a:t> </a:t>
            </a:r>
            <a:r>
              <a:rPr lang="en-US" sz="4000" b="1" i="1" dirty="0" err="1" smtClean="0">
                <a:solidFill>
                  <a:srgbClr val="FF0000"/>
                </a:solidFill>
              </a:rPr>
              <a:t>bài</a:t>
            </a:r>
            <a:r>
              <a:rPr lang="en-US" sz="4000" b="1" i="1" dirty="0" smtClean="0">
                <a:solidFill>
                  <a:srgbClr val="FF0000"/>
                </a:solidFill>
              </a:rPr>
              <a:t> </a:t>
            </a:r>
            <a:r>
              <a:rPr lang="en-US" sz="4000" b="1" i="1" dirty="0" err="1" smtClean="0">
                <a:solidFill>
                  <a:srgbClr val="FF0000"/>
                </a:solidFill>
              </a:rPr>
              <a:t>văn</a:t>
            </a:r>
            <a:r>
              <a:rPr lang="en-US" sz="4000" b="1" i="1" dirty="0" smtClean="0">
                <a:solidFill>
                  <a:srgbClr val="FF0000"/>
                </a:solidFill>
              </a:rPr>
              <a:t> </a:t>
            </a:r>
            <a:r>
              <a:rPr lang="en-US" sz="4000" b="1" i="1" dirty="0" err="1" smtClean="0">
                <a:solidFill>
                  <a:srgbClr val="FF0000"/>
                </a:solidFill>
              </a:rPr>
              <a:t>đề</a:t>
            </a:r>
            <a:r>
              <a:rPr lang="en-US" sz="4000" b="1" i="1" dirty="0" smtClean="0">
                <a:solidFill>
                  <a:srgbClr val="FF0000"/>
                </a:solidFill>
              </a:rPr>
              <a:t> “</a:t>
            </a:r>
            <a:r>
              <a:rPr lang="en-US" sz="4000" b="1" i="1" dirty="0" err="1" smtClean="0">
                <a:solidFill>
                  <a:srgbClr val="FF0000"/>
                </a:solidFill>
              </a:rPr>
              <a:t>mở</a:t>
            </a:r>
            <a:r>
              <a:rPr lang="en-US" sz="4000" b="1" i="1" dirty="0" smtClean="0">
                <a:solidFill>
                  <a:srgbClr val="FF0000"/>
                </a:solidFill>
              </a:rPr>
              <a:t>”</a:t>
            </a:r>
            <a:endParaRPr lang="vi-VN" sz="4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wipe(down)">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ipe(down)">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nodePh="1">
                                  <p:stCondLst>
                                    <p:cond delay="0"/>
                                  </p:stCondLst>
                                  <p:endCondLst>
                                    <p:cond evt="begin" delay="0">
                                      <p:tn val="25"/>
                                    </p:cond>
                                  </p:end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down)">
                                      <p:cBhvr>
                                        <p:cTn id="2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P spid="6" grpId="0" build="p"/>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725" y="404664"/>
            <a:ext cx="9144000" cy="1008112"/>
          </a:xfrm>
        </p:spPr>
        <p:txBody>
          <a:bodyPr>
            <a:normAutofit/>
          </a:bodyPr>
          <a:lstStyle/>
          <a:p>
            <a:r>
              <a:rPr lang="en-US" sz="3500" b="1" kern="1500" dirty="0" smtClean="0">
                <a:solidFill>
                  <a:srgbClr val="FF0000"/>
                </a:solidFill>
              </a:rPr>
              <a:t>THÔNG ĐIỆP GỞI ĐẾN QUÝ THẦY CÔ </a:t>
            </a:r>
            <a:endParaRPr lang="en-US" sz="3900" dirty="0">
              <a:solidFill>
                <a:srgbClr val="FF0000"/>
              </a:solidFill>
            </a:endParaRPr>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07504" y="1772816"/>
            <a:ext cx="4320480" cy="3888432"/>
          </a:xfrm>
          <a:prstGeom prst="rect">
            <a:avLst/>
          </a:prstGeom>
          <a:noFill/>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760758"/>
            <a:ext cx="4032448" cy="4044506"/>
          </a:xfrm>
          <a:prstGeom prst="rect">
            <a:avLst/>
          </a:prstGeom>
          <a:noFill/>
        </p:spPr>
      </p:pic>
    </p:spTree>
    <p:extLst>
      <p:ext uri="{BB962C8B-B14F-4D97-AF65-F5344CB8AC3E}">
        <p14:creationId xmlns:p14="http://schemas.microsoft.com/office/powerpoint/2010/main" val="318885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7538" y="1700808"/>
            <a:ext cx="9144000" cy="237626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smtClean="0">
                <a:solidFill>
                  <a:srgbClr val="FF0000"/>
                </a:solidFill>
              </a:rPr>
              <a:t>TRÂN TRỌNG CẢM ƠN</a:t>
            </a:r>
          </a:p>
          <a:p>
            <a:r>
              <a:rPr lang="en-US" b="1" dirty="0" err="1" smtClean="0">
                <a:solidFill>
                  <a:srgbClr val="FF0000"/>
                </a:solidFill>
              </a:rPr>
              <a:t>CỦA</a:t>
            </a:r>
            <a:r>
              <a:rPr lang="en-US" b="1" dirty="0" smtClean="0">
                <a:solidFill>
                  <a:srgbClr val="FF0000"/>
                </a:solidFill>
              </a:rPr>
              <a:t> </a:t>
            </a:r>
            <a:r>
              <a:rPr lang="en-US" b="1" dirty="0" smtClean="0">
                <a:solidFill>
                  <a:srgbClr val="FF0000"/>
                </a:solidFill>
              </a:rPr>
              <a:t>QUÝ THẦY CÔ</a:t>
            </a:r>
            <a:endParaRPr lang="en-US" b="1" dirty="0">
              <a:solidFill>
                <a:srgbClr val="FF0000"/>
              </a:solidFill>
            </a:endParaRPr>
          </a:p>
        </p:txBody>
      </p:sp>
      <p:sp>
        <p:nvSpPr>
          <p:cNvPr id="5" name="Curved Left Arrow 4">
            <a:hlinkClick r:id="rId2" action="ppaction://hlinksldjump"/>
          </p:cNvPr>
          <p:cNvSpPr/>
          <p:nvPr/>
        </p:nvSpPr>
        <p:spPr>
          <a:xfrm>
            <a:off x="8772390" y="6423109"/>
            <a:ext cx="288032" cy="43204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14042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4550"/>
            <a:ext cx="2057400" cy="1670609"/>
          </a:xfrm>
          <a:prstGeom prst="rect">
            <a:avLst/>
          </a:prstGeom>
        </p:spPr>
      </p:pic>
      <p:sp>
        <p:nvSpPr>
          <p:cNvPr id="5" name="Title 1"/>
          <p:cNvSpPr txBox="1">
            <a:spLocks/>
          </p:cNvSpPr>
          <p:nvPr/>
        </p:nvSpPr>
        <p:spPr>
          <a:xfrm>
            <a:off x="2057400" y="362956"/>
            <a:ext cx="6934200" cy="7350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smtClean="0">
                <a:solidFill>
                  <a:srgbClr val="FF0000"/>
                </a:solidFill>
              </a:rPr>
              <a:t>CÂU HỎI THẢO LUẬN</a:t>
            </a:r>
            <a:endParaRPr lang="en-US" b="1" dirty="0">
              <a:solidFill>
                <a:srgbClr val="FF0000"/>
              </a:solidFill>
            </a:endParaRPr>
          </a:p>
        </p:txBody>
      </p:sp>
      <p:sp>
        <p:nvSpPr>
          <p:cNvPr id="7" name="Title 1"/>
          <p:cNvSpPr txBox="1">
            <a:spLocks/>
          </p:cNvSpPr>
          <p:nvPr/>
        </p:nvSpPr>
        <p:spPr>
          <a:xfrm>
            <a:off x="-28433" y="1071546"/>
            <a:ext cx="9147412" cy="50851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marL="571500" indent="-571500" algn="l">
              <a:buFontTx/>
              <a:buChar char="-"/>
            </a:pPr>
            <a:r>
              <a:rPr lang="en-US" sz="4000" b="1" dirty="0" err="1" smtClean="0">
                <a:solidFill>
                  <a:srgbClr val="0070C0"/>
                </a:solidFill>
              </a:rPr>
              <a:t>Thế</a:t>
            </a:r>
            <a:r>
              <a:rPr lang="en-US" sz="4000" b="1" dirty="0" smtClean="0">
                <a:solidFill>
                  <a:srgbClr val="0070C0"/>
                </a:solidFill>
              </a:rPr>
              <a:t> </a:t>
            </a:r>
            <a:r>
              <a:rPr lang="en-US" sz="4000" b="1" dirty="0" err="1" smtClean="0">
                <a:solidFill>
                  <a:srgbClr val="0070C0"/>
                </a:solidFill>
              </a:rPr>
              <a:t>nào</a:t>
            </a:r>
            <a:r>
              <a:rPr lang="en-US" sz="4000" b="1" dirty="0" smtClean="0">
                <a:solidFill>
                  <a:srgbClr val="0070C0"/>
                </a:solidFill>
              </a:rPr>
              <a:t> </a:t>
            </a:r>
            <a:r>
              <a:rPr lang="en-US" sz="4000" b="1" dirty="0" err="1" smtClean="0">
                <a:solidFill>
                  <a:srgbClr val="0070C0"/>
                </a:solidFill>
              </a:rPr>
              <a:t>là</a:t>
            </a:r>
            <a:r>
              <a:rPr lang="en-US" sz="4000" b="1" dirty="0" smtClean="0">
                <a:solidFill>
                  <a:srgbClr val="0070C0"/>
                </a:solidFill>
              </a:rPr>
              <a:t> </a:t>
            </a:r>
            <a:r>
              <a:rPr lang="en-US" sz="4000" b="1" dirty="0" err="1" smtClean="0">
                <a:solidFill>
                  <a:srgbClr val="0070C0"/>
                </a:solidFill>
              </a:rPr>
              <a:t>đề</a:t>
            </a:r>
            <a:r>
              <a:rPr lang="en-US" sz="4000" b="1" dirty="0" smtClean="0">
                <a:solidFill>
                  <a:srgbClr val="0070C0"/>
                </a:solidFill>
              </a:rPr>
              <a:t> “</a:t>
            </a:r>
            <a:r>
              <a:rPr lang="en-US" sz="4000" b="1" dirty="0" err="1" smtClean="0">
                <a:solidFill>
                  <a:srgbClr val="0070C0"/>
                </a:solidFill>
              </a:rPr>
              <a:t>mở</a:t>
            </a:r>
            <a:r>
              <a:rPr lang="en-US" sz="4000" b="1" dirty="0" smtClean="0">
                <a:solidFill>
                  <a:srgbClr val="0070C0"/>
                </a:solidFill>
              </a:rPr>
              <a:t>” </a:t>
            </a:r>
            <a:r>
              <a:rPr lang="en-US" sz="4000" b="1" dirty="0" err="1" smtClean="0">
                <a:solidFill>
                  <a:srgbClr val="0070C0"/>
                </a:solidFill>
              </a:rPr>
              <a:t>trong</a:t>
            </a:r>
            <a:r>
              <a:rPr lang="en-US" sz="4000" b="1" dirty="0" smtClean="0">
                <a:solidFill>
                  <a:srgbClr val="0070C0"/>
                </a:solidFill>
              </a:rPr>
              <a:t> </a:t>
            </a:r>
            <a:r>
              <a:rPr lang="en-US" sz="4000" b="1" dirty="0" err="1" smtClean="0">
                <a:solidFill>
                  <a:srgbClr val="0070C0"/>
                </a:solidFill>
              </a:rPr>
              <a:t>phân</a:t>
            </a:r>
            <a:r>
              <a:rPr lang="en-US" sz="4000" b="1" dirty="0" smtClean="0">
                <a:solidFill>
                  <a:srgbClr val="0070C0"/>
                </a:solidFill>
              </a:rPr>
              <a:t> </a:t>
            </a:r>
            <a:r>
              <a:rPr lang="en-US" sz="4000" b="1" dirty="0" err="1" smtClean="0">
                <a:solidFill>
                  <a:srgbClr val="0070C0"/>
                </a:solidFill>
              </a:rPr>
              <a:t>môn</a:t>
            </a:r>
            <a:r>
              <a:rPr lang="en-US" sz="4000" b="1" dirty="0" smtClean="0">
                <a:solidFill>
                  <a:srgbClr val="0070C0"/>
                </a:solidFill>
              </a:rPr>
              <a:t> </a:t>
            </a:r>
            <a:r>
              <a:rPr lang="en-US" sz="4000" b="1" dirty="0" err="1" smtClean="0">
                <a:solidFill>
                  <a:srgbClr val="0070C0"/>
                </a:solidFill>
              </a:rPr>
              <a:t>Tập</a:t>
            </a:r>
            <a:r>
              <a:rPr lang="en-US" sz="4000" b="1" dirty="0" smtClean="0">
                <a:solidFill>
                  <a:srgbClr val="0070C0"/>
                </a:solidFill>
              </a:rPr>
              <a:t> </a:t>
            </a:r>
            <a:r>
              <a:rPr lang="en-US" sz="4000" b="1" dirty="0" err="1" smtClean="0">
                <a:solidFill>
                  <a:srgbClr val="0070C0"/>
                </a:solidFill>
              </a:rPr>
              <a:t>làm</a:t>
            </a:r>
            <a:r>
              <a:rPr lang="en-US" sz="4000" b="1" dirty="0" smtClean="0">
                <a:solidFill>
                  <a:srgbClr val="0070C0"/>
                </a:solidFill>
              </a:rPr>
              <a:t> </a:t>
            </a:r>
            <a:r>
              <a:rPr lang="en-US" sz="4000" b="1" dirty="0" err="1" smtClean="0">
                <a:solidFill>
                  <a:srgbClr val="0070C0"/>
                </a:solidFill>
              </a:rPr>
              <a:t>văn</a:t>
            </a:r>
            <a:r>
              <a:rPr lang="en-US" sz="4000" b="1" dirty="0" smtClean="0">
                <a:solidFill>
                  <a:srgbClr val="0070C0"/>
                </a:solidFill>
              </a:rPr>
              <a:t> </a:t>
            </a:r>
            <a:r>
              <a:rPr lang="en-US" sz="4000" b="1" dirty="0" smtClean="0">
                <a:solidFill>
                  <a:srgbClr val="0070C0"/>
                </a:solidFill>
              </a:rPr>
              <a:t>?</a:t>
            </a:r>
          </a:p>
          <a:p>
            <a:pPr algn="l"/>
            <a:r>
              <a:rPr lang="en-US" sz="4000" b="1" dirty="0" smtClean="0">
                <a:solidFill>
                  <a:srgbClr val="0070C0"/>
                </a:solidFill>
              </a:rPr>
              <a:t> </a:t>
            </a:r>
            <a:endParaRPr lang="en-US" sz="4000" b="1" dirty="0" smtClean="0">
              <a:solidFill>
                <a:srgbClr val="0070C0"/>
              </a:solidFill>
            </a:endParaRPr>
          </a:p>
          <a:p>
            <a:pPr marL="571500" indent="-571500" algn="l">
              <a:buFontTx/>
              <a:buChar char="-"/>
            </a:pPr>
            <a:r>
              <a:rPr lang="en-US" sz="4000" b="1" dirty="0" smtClean="0">
                <a:solidFill>
                  <a:srgbClr val="0070C0"/>
                </a:solidFill>
              </a:rPr>
              <a:t>Cho </a:t>
            </a:r>
            <a:r>
              <a:rPr lang="en-US" sz="4000" b="1" dirty="0" err="1" smtClean="0">
                <a:solidFill>
                  <a:srgbClr val="0070C0"/>
                </a:solidFill>
              </a:rPr>
              <a:t>ví</a:t>
            </a:r>
            <a:r>
              <a:rPr lang="en-US" sz="4000" b="1" dirty="0" smtClean="0">
                <a:solidFill>
                  <a:srgbClr val="0070C0"/>
                </a:solidFill>
              </a:rPr>
              <a:t> </a:t>
            </a:r>
            <a:r>
              <a:rPr lang="en-US" sz="4000" b="1" dirty="0" err="1" smtClean="0">
                <a:solidFill>
                  <a:srgbClr val="0070C0"/>
                </a:solidFill>
              </a:rPr>
              <a:t>dụ</a:t>
            </a:r>
            <a:r>
              <a:rPr lang="en-US" sz="4000" b="1" dirty="0" smtClean="0">
                <a:solidFill>
                  <a:srgbClr val="0070C0"/>
                </a:solidFill>
              </a:rPr>
              <a:t> </a:t>
            </a:r>
            <a:r>
              <a:rPr lang="en-US" sz="4000" b="1" dirty="0" err="1" smtClean="0">
                <a:solidFill>
                  <a:srgbClr val="0070C0"/>
                </a:solidFill>
              </a:rPr>
              <a:t>đề</a:t>
            </a:r>
            <a:r>
              <a:rPr lang="en-US" sz="4000" b="1" dirty="0" smtClean="0">
                <a:solidFill>
                  <a:srgbClr val="0070C0"/>
                </a:solidFill>
              </a:rPr>
              <a:t> “</a:t>
            </a:r>
            <a:r>
              <a:rPr lang="en-US" sz="4000" b="1" dirty="0" err="1" smtClean="0">
                <a:solidFill>
                  <a:srgbClr val="0070C0"/>
                </a:solidFill>
              </a:rPr>
              <a:t>mở</a:t>
            </a:r>
            <a:r>
              <a:rPr lang="en-US" sz="4000" b="1" dirty="0" smtClean="0">
                <a:solidFill>
                  <a:srgbClr val="0070C0"/>
                </a:solidFill>
              </a:rPr>
              <a:t>” </a:t>
            </a:r>
            <a:r>
              <a:rPr lang="en-US" sz="4000" b="1" dirty="0" err="1" smtClean="0">
                <a:solidFill>
                  <a:srgbClr val="0070C0"/>
                </a:solidFill>
              </a:rPr>
              <a:t>và</a:t>
            </a:r>
            <a:r>
              <a:rPr lang="en-US" sz="4000" b="1" dirty="0" smtClean="0">
                <a:solidFill>
                  <a:srgbClr val="0070C0"/>
                </a:solidFill>
              </a:rPr>
              <a:t> </a:t>
            </a:r>
            <a:r>
              <a:rPr lang="en-US" sz="4000" b="1" dirty="0" err="1" smtClean="0">
                <a:solidFill>
                  <a:srgbClr val="0070C0"/>
                </a:solidFill>
              </a:rPr>
              <a:t>đề</a:t>
            </a:r>
            <a:r>
              <a:rPr lang="en-US" sz="4000" b="1" dirty="0" smtClean="0">
                <a:solidFill>
                  <a:srgbClr val="0070C0"/>
                </a:solidFill>
              </a:rPr>
              <a:t> “</a:t>
            </a:r>
            <a:r>
              <a:rPr lang="en-US" sz="4000" b="1" dirty="0" err="1" smtClean="0">
                <a:solidFill>
                  <a:srgbClr val="0070C0"/>
                </a:solidFill>
              </a:rPr>
              <a:t>không</a:t>
            </a:r>
            <a:r>
              <a:rPr lang="en-US" sz="4000" b="1" dirty="0" smtClean="0">
                <a:solidFill>
                  <a:srgbClr val="0070C0"/>
                </a:solidFill>
              </a:rPr>
              <a:t> </a:t>
            </a:r>
            <a:r>
              <a:rPr lang="en-US" sz="4000" b="1" dirty="0" err="1" smtClean="0">
                <a:solidFill>
                  <a:srgbClr val="0070C0"/>
                </a:solidFill>
              </a:rPr>
              <a:t>mở</a:t>
            </a:r>
            <a:r>
              <a:rPr lang="en-US" sz="3300" b="1" dirty="0" smtClean="0">
                <a:solidFill>
                  <a:srgbClr val="0070C0"/>
                </a:solidFill>
              </a:rPr>
              <a:t>”</a:t>
            </a:r>
            <a:endParaRPr lang="en-US" sz="4000" b="1" dirty="0" smtClean="0">
              <a:solidFill>
                <a:srgbClr val="0070C0"/>
              </a:solidFill>
            </a:endParaRPr>
          </a:p>
        </p:txBody>
      </p:sp>
    </p:spTree>
    <p:extLst>
      <p:ext uri="{BB962C8B-B14F-4D97-AF65-F5344CB8AC3E}">
        <p14:creationId xmlns:p14="http://schemas.microsoft.com/office/powerpoint/2010/main" val="3462503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Effect transition="in" filter="circle(in)">
                                      <p:cBhvr>
                                        <p:cTn id="21" dur="2000"/>
                                        <p:tgtEl>
                                          <p:spTgt spid="7">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7">
                                            <p:txEl>
                                              <p:pRg st="1" end="1"/>
                                            </p:txEl>
                                          </p:spTgt>
                                        </p:tgtEl>
                                        <p:attrNameLst>
                                          <p:attrName>style.visibility</p:attrName>
                                        </p:attrNameLst>
                                      </p:cBhvr>
                                      <p:to>
                                        <p:strVal val="visible"/>
                                      </p:to>
                                    </p:set>
                                    <p:animEffect transition="in" filter="circle(in)">
                                      <p:cBhvr>
                                        <p:cTn id="26" dur="2000"/>
                                        <p:tgtEl>
                                          <p:spTgt spid="7">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7">
                                            <p:txEl>
                                              <p:pRg st="2" end="2"/>
                                            </p:txEl>
                                          </p:spTgt>
                                        </p:tgtEl>
                                        <p:attrNameLst>
                                          <p:attrName>style.visibility</p:attrName>
                                        </p:attrNameLst>
                                      </p:cBhvr>
                                      <p:to>
                                        <p:strVal val="visible"/>
                                      </p:to>
                                    </p:set>
                                    <p:animEffect transition="in" filter="circle(in)">
                                      <p:cBhvr>
                                        <p:cTn id="31"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412" y="188640"/>
            <a:ext cx="9144000" cy="110298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dirty="0" err="1" smtClean="0">
                <a:solidFill>
                  <a:srgbClr val="FF0000"/>
                </a:solidFill>
              </a:rPr>
              <a:t>Khái</a:t>
            </a:r>
            <a:r>
              <a:rPr lang="en-US" b="1" dirty="0" smtClean="0">
                <a:solidFill>
                  <a:srgbClr val="FF0000"/>
                </a:solidFill>
              </a:rPr>
              <a:t> </a:t>
            </a:r>
            <a:r>
              <a:rPr lang="en-US" b="1" dirty="0" err="1" smtClean="0">
                <a:solidFill>
                  <a:srgbClr val="FF0000"/>
                </a:solidFill>
              </a:rPr>
              <a:t>niệm</a:t>
            </a:r>
            <a:r>
              <a:rPr lang="en-US" b="1" dirty="0" smtClean="0">
                <a:solidFill>
                  <a:srgbClr val="FF0000"/>
                </a:solidFill>
              </a:rPr>
              <a:t> </a:t>
            </a:r>
            <a:r>
              <a:rPr lang="en-US" b="1" dirty="0" err="1" smtClean="0">
                <a:solidFill>
                  <a:srgbClr val="FF0000"/>
                </a:solidFill>
              </a:rPr>
              <a:t>đề</a:t>
            </a:r>
            <a:r>
              <a:rPr lang="en-US" b="1" dirty="0" smtClean="0">
                <a:solidFill>
                  <a:srgbClr val="FF0000"/>
                </a:solidFill>
              </a:rPr>
              <a:t> “</a:t>
            </a:r>
            <a:r>
              <a:rPr lang="en-US" b="1" dirty="0" err="1" smtClean="0">
                <a:solidFill>
                  <a:srgbClr val="FF0000"/>
                </a:solidFill>
              </a:rPr>
              <a:t>mở</a:t>
            </a:r>
            <a:r>
              <a:rPr lang="en-US" b="1" dirty="0" smtClean="0">
                <a:solidFill>
                  <a:srgbClr val="FF0000"/>
                </a:solidFill>
              </a:rPr>
              <a:t>”</a:t>
            </a:r>
            <a:endParaRPr lang="en-US" b="1" dirty="0">
              <a:solidFill>
                <a:srgbClr val="FF0000"/>
              </a:solidFill>
            </a:endParaRPr>
          </a:p>
        </p:txBody>
      </p:sp>
      <p:sp>
        <p:nvSpPr>
          <p:cNvPr id="7" name="Title 1"/>
          <p:cNvSpPr txBox="1">
            <a:spLocks/>
          </p:cNvSpPr>
          <p:nvPr/>
        </p:nvSpPr>
        <p:spPr>
          <a:xfrm>
            <a:off x="-3412" y="1291622"/>
            <a:ext cx="9150824" cy="556637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just"/>
            <a:r>
              <a:rPr lang="en-US" sz="3600" b="1" dirty="0" smtClean="0">
                <a:solidFill>
                  <a:srgbClr val="0070C0"/>
                </a:solidFill>
              </a:rPr>
              <a:t>	 </a:t>
            </a:r>
            <a:r>
              <a:rPr lang="en-US" sz="3600" b="1" dirty="0" err="1" smtClean="0">
                <a:solidFill>
                  <a:srgbClr val="0070C0"/>
                </a:solidFill>
              </a:rPr>
              <a:t>Đề</a:t>
            </a:r>
            <a:r>
              <a:rPr lang="en-US" sz="3600" b="1" dirty="0" smtClean="0">
                <a:solidFill>
                  <a:srgbClr val="0070C0"/>
                </a:solidFill>
              </a:rPr>
              <a:t> </a:t>
            </a:r>
            <a:r>
              <a:rPr lang="en-US" sz="3600" b="1" dirty="0" err="1" smtClean="0">
                <a:solidFill>
                  <a:srgbClr val="0070C0"/>
                </a:solidFill>
              </a:rPr>
              <a:t>mở</a:t>
            </a:r>
            <a:r>
              <a:rPr lang="en-US" sz="3600" b="1" dirty="0" smtClean="0">
                <a:solidFill>
                  <a:srgbClr val="0070C0"/>
                </a:solidFill>
              </a:rPr>
              <a:t> </a:t>
            </a:r>
            <a:r>
              <a:rPr lang="en-US" sz="3600" b="1" dirty="0" err="1" smtClean="0">
                <a:solidFill>
                  <a:srgbClr val="0070C0"/>
                </a:solidFill>
              </a:rPr>
              <a:t>là</a:t>
            </a:r>
            <a:r>
              <a:rPr lang="en-US" sz="3600" b="1" dirty="0" smtClean="0">
                <a:solidFill>
                  <a:srgbClr val="0070C0"/>
                </a:solidFill>
              </a:rPr>
              <a:t> </a:t>
            </a:r>
            <a:r>
              <a:rPr lang="en-US" sz="3600" b="1" dirty="0" err="1" smtClean="0">
                <a:solidFill>
                  <a:srgbClr val="0070C0"/>
                </a:solidFill>
              </a:rPr>
              <a:t>đề</a:t>
            </a:r>
            <a:r>
              <a:rPr lang="en-US" sz="3600" b="1" dirty="0" smtClean="0">
                <a:solidFill>
                  <a:srgbClr val="0070C0"/>
                </a:solidFill>
              </a:rPr>
              <a:t> </a:t>
            </a:r>
            <a:r>
              <a:rPr lang="en-US" sz="3600" b="1" dirty="0" err="1" smtClean="0">
                <a:solidFill>
                  <a:srgbClr val="0070C0"/>
                </a:solidFill>
              </a:rPr>
              <a:t>cho</a:t>
            </a:r>
            <a:r>
              <a:rPr lang="en-US" sz="3600" b="1" dirty="0" smtClean="0">
                <a:solidFill>
                  <a:srgbClr val="0070C0"/>
                </a:solidFill>
              </a:rPr>
              <a:t> </a:t>
            </a:r>
            <a:r>
              <a:rPr lang="en-US" sz="3600" b="1" dirty="0" err="1" smtClean="0">
                <a:solidFill>
                  <a:srgbClr val="0070C0"/>
                </a:solidFill>
              </a:rPr>
              <a:t>phép</a:t>
            </a:r>
            <a:r>
              <a:rPr lang="en-US" sz="3600" b="1" dirty="0" smtClean="0">
                <a:solidFill>
                  <a:srgbClr val="0070C0"/>
                </a:solidFill>
              </a:rPr>
              <a:t> </a:t>
            </a:r>
            <a:r>
              <a:rPr lang="en-US" sz="3600" b="1" dirty="0" err="1" smtClean="0">
                <a:solidFill>
                  <a:srgbClr val="0070C0"/>
                </a:solidFill>
              </a:rPr>
              <a:t>học</a:t>
            </a:r>
            <a:r>
              <a:rPr lang="en-US" sz="3600" b="1" dirty="0" smtClean="0">
                <a:solidFill>
                  <a:srgbClr val="0070C0"/>
                </a:solidFill>
              </a:rPr>
              <a:t> </a:t>
            </a:r>
            <a:r>
              <a:rPr lang="en-US" sz="3600" b="1" dirty="0" err="1" smtClean="0">
                <a:solidFill>
                  <a:srgbClr val="0070C0"/>
                </a:solidFill>
              </a:rPr>
              <a:t>sinh</a:t>
            </a:r>
            <a:r>
              <a:rPr lang="en-US" sz="3600" b="1" dirty="0" smtClean="0">
                <a:solidFill>
                  <a:srgbClr val="0070C0"/>
                </a:solidFill>
              </a:rPr>
              <a:t> </a:t>
            </a:r>
            <a:r>
              <a:rPr lang="en-US" sz="3600" b="1" dirty="0" err="1" smtClean="0">
                <a:solidFill>
                  <a:srgbClr val="0070C0"/>
                </a:solidFill>
              </a:rPr>
              <a:t>khi</a:t>
            </a:r>
            <a:r>
              <a:rPr lang="en-US" sz="3600" b="1" dirty="0" smtClean="0">
                <a:solidFill>
                  <a:srgbClr val="0070C0"/>
                </a:solidFill>
              </a:rPr>
              <a:t> </a:t>
            </a:r>
            <a:r>
              <a:rPr lang="en-US" sz="3600" b="1" dirty="0" err="1" smtClean="0">
                <a:solidFill>
                  <a:srgbClr val="0070C0"/>
                </a:solidFill>
              </a:rPr>
              <a:t>làm</a:t>
            </a:r>
            <a:r>
              <a:rPr lang="en-US" sz="3600" b="1" dirty="0" smtClean="0">
                <a:solidFill>
                  <a:srgbClr val="0070C0"/>
                </a:solidFill>
              </a:rPr>
              <a:t> </a:t>
            </a:r>
            <a:r>
              <a:rPr lang="en-US" sz="3600" b="1" dirty="0" err="1" smtClean="0">
                <a:solidFill>
                  <a:srgbClr val="0070C0"/>
                </a:solidFill>
              </a:rPr>
              <a:t>bài</a:t>
            </a:r>
            <a:r>
              <a:rPr lang="en-US" sz="3600" b="1" dirty="0" smtClean="0">
                <a:solidFill>
                  <a:srgbClr val="0070C0"/>
                </a:solidFill>
              </a:rPr>
              <a:t> </a:t>
            </a:r>
            <a:r>
              <a:rPr lang="en-US" sz="3600" b="1" dirty="0" err="1" smtClean="0">
                <a:solidFill>
                  <a:srgbClr val="0070C0"/>
                </a:solidFill>
              </a:rPr>
              <a:t>có</a:t>
            </a:r>
            <a:r>
              <a:rPr lang="en-US" sz="3600" b="1" dirty="0" smtClean="0">
                <a:solidFill>
                  <a:srgbClr val="0070C0"/>
                </a:solidFill>
              </a:rPr>
              <a:t> </a:t>
            </a:r>
            <a:r>
              <a:rPr lang="en-US" sz="3600" b="1" dirty="0" err="1" smtClean="0">
                <a:solidFill>
                  <a:srgbClr val="0070C0"/>
                </a:solidFill>
              </a:rPr>
              <a:t>thể</a:t>
            </a:r>
            <a:r>
              <a:rPr lang="en-US" sz="3600" b="1" dirty="0" smtClean="0">
                <a:solidFill>
                  <a:srgbClr val="0070C0"/>
                </a:solidFill>
              </a:rPr>
              <a:t> </a:t>
            </a:r>
            <a:r>
              <a:rPr lang="en-US" sz="3600" b="1" dirty="0" err="1" smtClean="0">
                <a:solidFill>
                  <a:srgbClr val="0070C0"/>
                </a:solidFill>
              </a:rPr>
              <a:t>bày</a:t>
            </a:r>
            <a:r>
              <a:rPr lang="en-US" sz="3600" b="1" dirty="0" smtClean="0">
                <a:solidFill>
                  <a:srgbClr val="0070C0"/>
                </a:solidFill>
              </a:rPr>
              <a:t> </a:t>
            </a:r>
            <a:r>
              <a:rPr lang="en-US" sz="3600" b="1" dirty="0" err="1" smtClean="0">
                <a:solidFill>
                  <a:srgbClr val="0070C0"/>
                </a:solidFill>
              </a:rPr>
              <a:t>tỏ</a:t>
            </a:r>
            <a:r>
              <a:rPr lang="en-US" sz="3600" b="1" dirty="0" smtClean="0">
                <a:solidFill>
                  <a:srgbClr val="0070C0"/>
                </a:solidFill>
              </a:rPr>
              <a:t> ý </a:t>
            </a:r>
            <a:r>
              <a:rPr lang="en-US" sz="3600" b="1" dirty="0" err="1" smtClean="0">
                <a:solidFill>
                  <a:srgbClr val="0070C0"/>
                </a:solidFill>
              </a:rPr>
              <a:t>kiến</a:t>
            </a:r>
            <a:r>
              <a:rPr lang="en-US" sz="3600" b="1" dirty="0" smtClean="0">
                <a:solidFill>
                  <a:srgbClr val="0070C0"/>
                </a:solidFill>
              </a:rPr>
              <a:t> </a:t>
            </a:r>
            <a:r>
              <a:rPr lang="en-US" sz="3600" b="1" dirty="0" err="1" smtClean="0">
                <a:solidFill>
                  <a:srgbClr val="0070C0"/>
                </a:solidFill>
              </a:rPr>
              <a:t>của</a:t>
            </a:r>
            <a:r>
              <a:rPr lang="en-US" sz="3600" b="1" dirty="0" smtClean="0">
                <a:solidFill>
                  <a:srgbClr val="0070C0"/>
                </a:solidFill>
              </a:rPr>
              <a:t> </a:t>
            </a:r>
            <a:r>
              <a:rPr lang="en-US" sz="3600" b="1" dirty="0" err="1" smtClean="0">
                <a:solidFill>
                  <a:srgbClr val="FF0000"/>
                </a:solidFill>
              </a:rPr>
              <a:t>riêng</a:t>
            </a:r>
            <a:r>
              <a:rPr lang="en-US" sz="3600" b="1" dirty="0" smtClean="0">
                <a:solidFill>
                  <a:srgbClr val="FF0000"/>
                </a:solidFill>
              </a:rPr>
              <a:t> </a:t>
            </a:r>
            <a:r>
              <a:rPr lang="en-US" sz="3600" b="1" dirty="0" err="1" smtClean="0">
                <a:solidFill>
                  <a:srgbClr val="FF0000"/>
                </a:solidFill>
              </a:rPr>
              <a:t>mình</a:t>
            </a:r>
            <a:r>
              <a:rPr lang="en-US" sz="3600" b="1" dirty="0" smtClean="0">
                <a:solidFill>
                  <a:srgbClr val="FF0000"/>
                </a:solidFill>
              </a:rPr>
              <a:t> </a:t>
            </a:r>
            <a:r>
              <a:rPr lang="en-US" sz="3600" b="1" dirty="0" err="1" smtClean="0">
                <a:solidFill>
                  <a:srgbClr val="0070C0"/>
                </a:solidFill>
              </a:rPr>
              <a:t>về</a:t>
            </a:r>
            <a:r>
              <a:rPr lang="en-US" sz="3600" b="1" dirty="0" smtClean="0">
                <a:solidFill>
                  <a:srgbClr val="0070C0"/>
                </a:solidFill>
              </a:rPr>
              <a:t> </a:t>
            </a:r>
            <a:r>
              <a:rPr lang="en-US" sz="3600" b="1" dirty="0" err="1" smtClean="0">
                <a:solidFill>
                  <a:srgbClr val="0070C0"/>
                </a:solidFill>
              </a:rPr>
              <a:t>các</a:t>
            </a:r>
            <a:r>
              <a:rPr lang="en-US" sz="3600" b="1" dirty="0" smtClean="0">
                <a:solidFill>
                  <a:srgbClr val="0070C0"/>
                </a:solidFill>
              </a:rPr>
              <a:t> </a:t>
            </a:r>
            <a:r>
              <a:rPr lang="en-US" sz="3600" b="1" dirty="0" err="1" smtClean="0">
                <a:solidFill>
                  <a:srgbClr val="0070C0"/>
                </a:solidFill>
              </a:rPr>
              <a:t>vấn</a:t>
            </a:r>
            <a:r>
              <a:rPr lang="en-US" sz="3600" b="1" dirty="0" smtClean="0">
                <a:solidFill>
                  <a:srgbClr val="0070C0"/>
                </a:solidFill>
              </a:rPr>
              <a:t> </a:t>
            </a:r>
            <a:r>
              <a:rPr lang="en-US" sz="3600" b="1" dirty="0" err="1" smtClean="0">
                <a:solidFill>
                  <a:srgbClr val="0070C0"/>
                </a:solidFill>
              </a:rPr>
              <a:t>đề</a:t>
            </a:r>
            <a:r>
              <a:rPr lang="en-US" sz="3600" b="1" dirty="0" smtClean="0">
                <a:solidFill>
                  <a:srgbClr val="0070C0"/>
                </a:solidFill>
              </a:rPr>
              <a:t> </a:t>
            </a:r>
            <a:r>
              <a:rPr lang="en-US" sz="3600" b="1" dirty="0" err="1" smtClean="0">
                <a:solidFill>
                  <a:srgbClr val="0070C0"/>
                </a:solidFill>
              </a:rPr>
              <a:t>cần</a:t>
            </a:r>
            <a:r>
              <a:rPr lang="en-US" sz="3600" b="1" dirty="0" smtClean="0">
                <a:solidFill>
                  <a:srgbClr val="0070C0"/>
                </a:solidFill>
              </a:rPr>
              <a:t> </a:t>
            </a:r>
            <a:r>
              <a:rPr lang="en-US" sz="3600" b="1" dirty="0" err="1" smtClean="0">
                <a:solidFill>
                  <a:srgbClr val="0070C0"/>
                </a:solidFill>
              </a:rPr>
              <a:t>bàn</a:t>
            </a:r>
            <a:r>
              <a:rPr lang="en-US" sz="3600" b="1" dirty="0" smtClean="0">
                <a:solidFill>
                  <a:srgbClr val="0070C0"/>
                </a:solidFill>
              </a:rPr>
              <a:t> </a:t>
            </a:r>
            <a:r>
              <a:rPr lang="en-US" sz="3600" b="1" dirty="0" err="1" smtClean="0">
                <a:solidFill>
                  <a:srgbClr val="0070C0"/>
                </a:solidFill>
              </a:rPr>
              <a:t>luận</a:t>
            </a:r>
            <a:r>
              <a:rPr lang="en-US" sz="3600" b="1" dirty="0" smtClean="0">
                <a:solidFill>
                  <a:srgbClr val="0070C0"/>
                </a:solidFill>
              </a:rPr>
              <a:t>, </a:t>
            </a:r>
            <a:r>
              <a:rPr lang="en-US" sz="3600" b="1" dirty="0" err="1" smtClean="0">
                <a:solidFill>
                  <a:srgbClr val="0070C0"/>
                </a:solidFill>
              </a:rPr>
              <a:t>giải</a:t>
            </a:r>
            <a:r>
              <a:rPr lang="en-US" sz="3600" b="1" dirty="0" smtClean="0">
                <a:solidFill>
                  <a:srgbClr val="0070C0"/>
                </a:solidFill>
              </a:rPr>
              <a:t> </a:t>
            </a:r>
            <a:r>
              <a:rPr lang="en-US" sz="3600" b="1" dirty="0" err="1" smtClean="0">
                <a:solidFill>
                  <a:srgbClr val="0070C0"/>
                </a:solidFill>
              </a:rPr>
              <a:t>thích</a:t>
            </a:r>
            <a:r>
              <a:rPr lang="en-US" sz="3600" b="1" dirty="0" smtClean="0">
                <a:solidFill>
                  <a:srgbClr val="0070C0"/>
                </a:solidFill>
              </a:rPr>
              <a:t>, </a:t>
            </a:r>
            <a:r>
              <a:rPr lang="en-US" sz="3600" b="1" dirty="0" err="1" smtClean="0">
                <a:solidFill>
                  <a:srgbClr val="0070C0"/>
                </a:solidFill>
              </a:rPr>
              <a:t>chứng</a:t>
            </a:r>
            <a:r>
              <a:rPr lang="en-US" sz="3600" b="1" dirty="0" smtClean="0">
                <a:solidFill>
                  <a:srgbClr val="0070C0"/>
                </a:solidFill>
              </a:rPr>
              <a:t> minh do </a:t>
            </a:r>
            <a:r>
              <a:rPr lang="en-US" sz="3600" b="1" dirty="0" err="1" smtClean="0">
                <a:solidFill>
                  <a:srgbClr val="0070C0"/>
                </a:solidFill>
              </a:rPr>
              <a:t>đề</a:t>
            </a:r>
            <a:r>
              <a:rPr lang="en-US" sz="3600" b="1" dirty="0" smtClean="0">
                <a:solidFill>
                  <a:srgbClr val="0070C0"/>
                </a:solidFill>
              </a:rPr>
              <a:t> </a:t>
            </a:r>
            <a:r>
              <a:rPr lang="en-US" sz="3600" b="1" dirty="0" err="1" smtClean="0">
                <a:solidFill>
                  <a:srgbClr val="0070C0"/>
                </a:solidFill>
              </a:rPr>
              <a:t>bài</a:t>
            </a:r>
            <a:r>
              <a:rPr lang="en-US" sz="3600" b="1" dirty="0" smtClean="0">
                <a:solidFill>
                  <a:srgbClr val="0070C0"/>
                </a:solidFill>
              </a:rPr>
              <a:t> </a:t>
            </a:r>
            <a:r>
              <a:rPr lang="en-US" sz="3600" b="1" dirty="0" err="1" smtClean="0">
                <a:solidFill>
                  <a:srgbClr val="0070C0"/>
                </a:solidFill>
              </a:rPr>
              <a:t>nêu</a:t>
            </a:r>
            <a:r>
              <a:rPr lang="en-US" sz="3600" b="1" dirty="0" smtClean="0">
                <a:solidFill>
                  <a:srgbClr val="0070C0"/>
                </a:solidFill>
              </a:rPr>
              <a:t> </a:t>
            </a:r>
            <a:r>
              <a:rPr lang="en-US" sz="3600" b="1" dirty="0" err="1" smtClean="0">
                <a:solidFill>
                  <a:srgbClr val="0070C0"/>
                </a:solidFill>
              </a:rPr>
              <a:t>ra</a:t>
            </a:r>
            <a:r>
              <a:rPr lang="en-US" sz="3600" b="1" dirty="0" smtClean="0">
                <a:solidFill>
                  <a:srgbClr val="0070C0"/>
                </a:solidFill>
              </a:rPr>
              <a:t>, </a:t>
            </a:r>
            <a:r>
              <a:rPr lang="en-US" sz="3600" b="1" dirty="0" err="1" smtClean="0">
                <a:solidFill>
                  <a:srgbClr val="0070C0"/>
                </a:solidFill>
              </a:rPr>
              <a:t>bày</a:t>
            </a:r>
            <a:r>
              <a:rPr lang="en-US" sz="3600" b="1" dirty="0" smtClean="0">
                <a:solidFill>
                  <a:srgbClr val="0070C0"/>
                </a:solidFill>
              </a:rPr>
              <a:t> </a:t>
            </a:r>
            <a:r>
              <a:rPr lang="en-US" sz="3600" b="1" dirty="0" err="1" smtClean="0">
                <a:solidFill>
                  <a:srgbClr val="0070C0"/>
                </a:solidFill>
              </a:rPr>
              <a:t>tỏ</a:t>
            </a:r>
            <a:r>
              <a:rPr lang="en-US" sz="3600" b="1" dirty="0" smtClean="0">
                <a:solidFill>
                  <a:srgbClr val="0070C0"/>
                </a:solidFill>
              </a:rPr>
              <a:t> </a:t>
            </a:r>
            <a:r>
              <a:rPr lang="en-US" sz="3600" b="1" dirty="0" err="1" smtClean="0">
                <a:solidFill>
                  <a:srgbClr val="0070C0"/>
                </a:solidFill>
              </a:rPr>
              <a:t>cách</a:t>
            </a:r>
            <a:r>
              <a:rPr lang="en-US" sz="3600" b="1" dirty="0" smtClean="0">
                <a:solidFill>
                  <a:srgbClr val="0070C0"/>
                </a:solidFill>
              </a:rPr>
              <a:t> </a:t>
            </a:r>
            <a:r>
              <a:rPr lang="en-US" sz="3600" b="1" dirty="0" err="1" smtClean="0">
                <a:solidFill>
                  <a:srgbClr val="0070C0"/>
                </a:solidFill>
              </a:rPr>
              <a:t>nhìn</a:t>
            </a:r>
            <a:r>
              <a:rPr lang="en-US" sz="3600" b="1" dirty="0" smtClean="0">
                <a:solidFill>
                  <a:srgbClr val="0070C0"/>
                </a:solidFill>
              </a:rPr>
              <a:t> </a:t>
            </a:r>
            <a:r>
              <a:rPr lang="en-US" sz="3600" b="1" dirty="0" err="1" smtClean="0">
                <a:solidFill>
                  <a:srgbClr val="0070C0"/>
                </a:solidFill>
              </a:rPr>
              <a:t>của</a:t>
            </a:r>
            <a:r>
              <a:rPr lang="en-US" sz="3600" b="1" dirty="0" smtClean="0">
                <a:solidFill>
                  <a:srgbClr val="0070C0"/>
                </a:solidFill>
              </a:rPr>
              <a:t> </a:t>
            </a:r>
            <a:r>
              <a:rPr lang="en-US" sz="3600" b="1" dirty="0" err="1" smtClean="0">
                <a:solidFill>
                  <a:srgbClr val="FF0000"/>
                </a:solidFill>
              </a:rPr>
              <a:t>riêng</a:t>
            </a:r>
            <a:r>
              <a:rPr lang="en-US" sz="3600" b="1" dirty="0" smtClean="0">
                <a:solidFill>
                  <a:srgbClr val="FF0000"/>
                </a:solidFill>
              </a:rPr>
              <a:t> </a:t>
            </a:r>
            <a:r>
              <a:rPr lang="en-US" sz="3600" b="1" dirty="0" err="1" smtClean="0">
                <a:solidFill>
                  <a:srgbClr val="FF0000"/>
                </a:solidFill>
              </a:rPr>
              <a:t>mình</a:t>
            </a:r>
            <a:r>
              <a:rPr lang="en-US" sz="3600" b="1" dirty="0" smtClean="0">
                <a:solidFill>
                  <a:srgbClr val="0070C0"/>
                </a:solidFill>
              </a:rPr>
              <a:t> </a:t>
            </a:r>
            <a:r>
              <a:rPr lang="en-US" sz="3600" b="1" dirty="0" err="1" smtClean="0">
                <a:solidFill>
                  <a:srgbClr val="0070C0"/>
                </a:solidFill>
              </a:rPr>
              <a:t>trong</a:t>
            </a:r>
            <a:r>
              <a:rPr lang="en-US" sz="3600" b="1" dirty="0" smtClean="0">
                <a:solidFill>
                  <a:srgbClr val="0070C0"/>
                </a:solidFill>
              </a:rPr>
              <a:t> </a:t>
            </a:r>
            <a:r>
              <a:rPr lang="en-US" sz="3600" b="1" dirty="0" err="1" smtClean="0">
                <a:solidFill>
                  <a:srgbClr val="0070C0"/>
                </a:solidFill>
              </a:rPr>
              <a:t>việc</a:t>
            </a:r>
            <a:r>
              <a:rPr lang="en-US" sz="3600" b="1" dirty="0" smtClean="0">
                <a:solidFill>
                  <a:srgbClr val="0070C0"/>
                </a:solidFill>
              </a:rPr>
              <a:t> </a:t>
            </a:r>
            <a:r>
              <a:rPr lang="en-US" sz="3600" b="1" dirty="0" err="1" smtClean="0">
                <a:solidFill>
                  <a:srgbClr val="0070C0"/>
                </a:solidFill>
              </a:rPr>
              <a:t>lựa</a:t>
            </a:r>
            <a:r>
              <a:rPr lang="en-US" sz="3600" b="1" dirty="0" smtClean="0">
                <a:solidFill>
                  <a:srgbClr val="0070C0"/>
                </a:solidFill>
              </a:rPr>
              <a:t> </a:t>
            </a:r>
            <a:r>
              <a:rPr lang="en-US" sz="3600" b="1" dirty="0" err="1" smtClean="0">
                <a:solidFill>
                  <a:srgbClr val="0070C0"/>
                </a:solidFill>
              </a:rPr>
              <a:t>chọn</a:t>
            </a:r>
            <a:r>
              <a:rPr lang="en-US" sz="3600" b="1" dirty="0" smtClean="0">
                <a:solidFill>
                  <a:srgbClr val="0070C0"/>
                </a:solidFill>
              </a:rPr>
              <a:t> </a:t>
            </a:r>
            <a:r>
              <a:rPr lang="en-US" sz="3600" b="1" dirty="0" err="1" smtClean="0">
                <a:solidFill>
                  <a:srgbClr val="0070C0"/>
                </a:solidFill>
              </a:rPr>
              <a:t>đối</a:t>
            </a:r>
            <a:r>
              <a:rPr lang="en-US" sz="3600" b="1" dirty="0" smtClean="0">
                <a:solidFill>
                  <a:srgbClr val="0070C0"/>
                </a:solidFill>
              </a:rPr>
              <a:t> </a:t>
            </a:r>
            <a:r>
              <a:rPr lang="en-US" sz="3600" b="1" dirty="0" err="1" smtClean="0">
                <a:solidFill>
                  <a:srgbClr val="0070C0"/>
                </a:solidFill>
              </a:rPr>
              <a:t>tượng</a:t>
            </a:r>
            <a:r>
              <a:rPr lang="en-US" sz="3600" b="1" dirty="0" smtClean="0">
                <a:solidFill>
                  <a:srgbClr val="0070C0"/>
                </a:solidFill>
              </a:rPr>
              <a:t> </a:t>
            </a:r>
            <a:r>
              <a:rPr lang="en-US" sz="3600" b="1" dirty="0" err="1" smtClean="0">
                <a:solidFill>
                  <a:srgbClr val="0070C0"/>
                </a:solidFill>
              </a:rPr>
              <a:t>và</a:t>
            </a:r>
            <a:r>
              <a:rPr lang="en-US" sz="3600" b="1" dirty="0" smtClean="0">
                <a:solidFill>
                  <a:srgbClr val="0070C0"/>
                </a:solidFill>
              </a:rPr>
              <a:t> </a:t>
            </a:r>
            <a:r>
              <a:rPr lang="en-US" sz="3600" b="1" dirty="0" err="1" smtClean="0">
                <a:solidFill>
                  <a:srgbClr val="0070C0"/>
                </a:solidFill>
              </a:rPr>
              <a:t>cách</a:t>
            </a:r>
            <a:r>
              <a:rPr lang="en-US" sz="3600" b="1" dirty="0" smtClean="0">
                <a:solidFill>
                  <a:srgbClr val="0070C0"/>
                </a:solidFill>
              </a:rPr>
              <a:t> </a:t>
            </a:r>
            <a:r>
              <a:rPr lang="en-US" sz="3600" b="1" dirty="0" err="1" smtClean="0">
                <a:solidFill>
                  <a:srgbClr val="0070C0"/>
                </a:solidFill>
              </a:rPr>
              <a:t>thức</a:t>
            </a:r>
            <a:r>
              <a:rPr lang="en-US" sz="3600" b="1" dirty="0" smtClean="0">
                <a:solidFill>
                  <a:srgbClr val="0070C0"/>
                </a:solidFill>
              </a:rPr>
              <a:t> </a:t>
            </a:r>
            <a:r>
              <a:rPr lang="en-US" sz="3600" b="1" dirty="0" err="1" smtClean="0">
                <a:solidFill>
                  <a:srgbClr val="FF0000"/>
                </a:solidFill>
              </a:rPr>
              <a:t>miêu</a:t>
            </a:r>
            <a:r>
              <a:rPr lang="en-US" sz="3600" b="1" dirty="0" smtClean="0">
                <a:solidFill>
                  <a:srgbClr val="FF0000"/>
                </a:solidFill>
              </a:rPr>
              <a:t> </a:t>
            </a:r>
            <a:r>
              <a:rPr lang="en-US" sz="3600" b="1" dirty="0" err="1" smtClean="0">
                <a:solidFill>
                  <a:srgbClr val="FF0000"/>
                </a:solidFill>
              </a:rPr>
              <a:t>tả</a:t>
            </a:r>
            <a:r>
              <a:rPr lang="en-US" sz="3600" b="1" dirty="0" smtClean="0">
                <a:solidFill>
                  <a:srgbClr val="FF0000"/>
                </a:solidFill>
              </a:rPr>
              <a:t>, </a:t>
            </a:r>
            <a:r>
              <a:rPr lang="en-US" sz="3600" b="1" dirty="0" err="1" smtClean="0">
                <a:solidFill>
                  <a:srgbClr val="FF0000"/>
                </a:solidFill>
              </a:rPr>
              <a:t>kể</a:t>
            </a:r>
            <a:r>
              <a:rPr lang="en-US" sz="3600" b="1" dirty="0" smtClean="0">
                <a:solidFill>
                  <a:srgbClr val="FF0000"/>
                </a:solidFill>
              </a:rPr>
              <a:t> </a:t>
            </a:r>
            <a:r>
              <a:rPr lang="en-US" sz="3600" b="1" dirty="0" err="1" smtClean="0">
                <a:solidFill>
                  <a:srgbClr val="FF0000"/>
                </a:solidFill>
              </a:rPr>
              <a:t>chuyện</a:t>
            </a:r>
            <a:r>
              <a:rPr lang="en-US" sz="3600" b="1" dirty="0" smtClean="0">
                <a:solidFill>
                  <a:srgbClr val="FF0000"/>
                </a:solidFill>
              </a:rPr>
              <a:t>, </a:t>
            </a:r>
            <a:r>
              <a:rPr lang="en-US" sz="3600" b="1" dirty="0" err="1" smtClean="0">
                <a:solidFill>
                  <a:srgbClr val="FF0000"/>
                </a:solidFill>
              </a:rPr>
              <a:t>tranh</a:t>
            </a:r>
            <a:r>
              <a:rPr lang="en-US" sz="3600" b="1" dirty="0" smtClean="0">
                <a:solidFill>
                  <a:srgbClr val="FF0000"/>
                </a:solidFill>
              </a:rPr>
              <a:t> </a:t>
            </a:r>
            <a:r>
              <a:rPr lang="en-US" sz="3600" b="1" dirty="0" err="1" smtClean="0">
                <a:solidFill>
                  <a:srgbClr val="FF0000"/>
                </a:solidFill>
              </a:rPr>
              <a:t>luận</a:t>
            </a:r>
            <a:r>
              <a:rPr lang="en-US" sz="3600" b="1" dirty="0" smtClean="0">
                <a:solidFill>
                  <a:srgbClr val="0070C0"/>
                </a:solidFill>
              </a:rPr>
              <a:t> </a:t>
            </a:r>
            <a:r>
              <a:rPr lang="en-US" sz="3600" b="1" dirty="0" err="1" smtClean="0">
                <a:solidFill>
                  <a:srgbClr val="0070C0"/>
                </a:solidFill>
              </a:rPr>
              <a:t>về</a:t>
            </a:r>
            <a:r>
              <a:rPr lang="en-US" sz="3600" b="1" dirty="0" smtClean="0">
                <a:solidFill>
                  <a:srgbClr val="0070C0"/>
                </a:solidFill>
              </a:rPr>
              <a:t> </a:t>
            </a:r>
            <a:r>
              <a:rPr lang="en-US" sz="3600" b="1" dirty="0" err="1" smtClean="0">
                <a:solidFill>
                  <a:srgbClr val="0070C0"/>
                </a:solidFill>
              </a:rPr>
              <a:t>đối</a:t>
            </a:r>
            <a:r>
              <a:rPr lang="en-US" sz="3600" b="1" dirty="0" smtClean="0">
                <a:solidFill>
                  <a:srgbClr val="0070C0"/>
                </a:solidFill>
              </a:rPr>
              <a:t> </a:t>
            </a:r>
            <a:r>
              <a:rPr lang="en-US" sz="3600" b="1" dirty="0" err="1" smtClean="0">
                <a:solidFill>
                  <a:srgbClr val="0070C0"/>
                </a:solidFill>
              </a:rPr>
              <a:t>tượng</a:t>
            </a:r>
            <a:r>
              <a:rPr lang="en-US" sz="3600" b="1" dirty="0" smtClean="0">
                <a:solidFill>
                  <a:srgbClr val="0070C0"/>
                </a:solidFill>
              </a:rPr>
              <a:t> </a:t>
            </a:r>
            <a:r>
              <a:rPr lang="en-US" sz="3600" b="1" dirty="0" err="1" smtClean="0">
                <a:solidFill>
                  <a:srgbClr val="0070C0"/>
                </a:solidFill>
              </a:rPr>
              <a:t>đó</a:t>
            </a:r>
            <a:r>
              <a:rPr lang="vi-VN" sz="3600" b="1" dirty="0" smtClean="0">
                <a:solidFill>
                  <a:srgbClr val="0070C0"/>
                </a:solidFill>
              </a:rPr>
              <a:t>.</a:t>
            </a:r>
            <a:endParaRPr lang="en-US" sz="3600" b="1" dirty="0">
              <a:solidFill>
                <a:srgbClr val="0070C0"/>
              </a:solidFill>
            </a:endParaRPr>
          </a:p>
        </p:txBody>
      </p:sp>
    </p:spTree>
    <p:extLst>
      <p:ext uri="{BB962C8B-B14F-4D97-AF65-F5344CB8AC3E}">
        <p14:creationId xmlns:p14="http://schemas.microsoft.com/office/powerpoint/2010/main" val="297417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down)">
                                      <p:cBhvr>
                                        <p:cTn id="12"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
            <a:ext cx="9144000" cy="7350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smtClean="0">
                <a:solidFill>
                  <a:srgbClr val="FF0000"/>
                </a:solidFill>
              </a:rPr>
              <a:t>VÍ DỤ 1</a:t>
            </a:r>
            <a:endParaRPr lang="en-US" b="1" dirty="0">
              <a:solidFill>
                <a:srgbClr val="FF0000"/>
              </a:solidFill>
            </a:endParaRPr>
          </a:p>
        </p:txBody>
      </p:sp>
      <p:sp>
        <p:nvSpPr>
          <p:cNvPr id="5" name="Title 1"/>
          <p:cNvSpPr txBox="1">
            <a:spLocks/>
          </p:cNvSpPr>
          <p:nvPr/>
        </p:nvSpPr>
        <p:spPr>
          <a:xfrm>
            <a:off x="142844" y="785794"/>
            <a:ext cx="8643966" cy="54292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l"/>
            <a:r>
              <a:rPr lang="en-US" sz="3600" b="1" dirty="0" smtClean="0"/>
              <a:t>  a. </a:t>
            </a:r>
            <a:r>
              <a:rPr lang="en-US" sz="3600" b="1" dirty="0" err="1" smtClean="0"/>
              <a:t>Em</a:t>
            </a:r>
            <a:r>
              <a:rPr lang="en-US" sz="3600" b="1" dirty="0" smtClean="0"/>
              <a:t> </a:t>
            </a:r>
            <a:r>
              <a:rPr lang="en-US" sz="3600" b="1" dirty="0" err="1" smtClean="0"/>
              <a:t>hãy</a:t>
            </a:r>
            <a:r>
              <a:rPr lang="en-US" sz="3600" b="1" dirty="0" smtClean="0"/>
              <a:t> </a:t>
            </a:r>
            <a:r>
              <a:rPr lang="en-US" sz="3600" b="1" dirty="0" err="1" smtClean="0"/>
              <a:t>tả</a:t>
            </a:r>
            <a:r>
              <a:rPr lang="en-US" sz="3600" b="1" dirty="0" smtClean="0"/>
              <a:t> </a:t>
            </a:r>
            <a:r>
              <a:rPr lang="en-US" sz="3600" b="1" dirty="0" err="1" smtClean="0"/>
              <a:t>một</a:t>
            </a:r>
            <a:r>
              <a:rPr lang="en-US" sz="3600" b="1" dirty="0" smtClean="0"/>
              <a:t> con </a:t>
            </a:r>
            <a:r>
              <a:rPr lang="en-US" sz="3600" b="1" dirty="0" err="1" smtClean="0"/>
              <a:t>vật</a:t>
            </a:r>
            <a:r>
              <a:rPr lang="en-US" sz="3600" b="1" dirty="0" smtClean="0"/>
              <a:t> </a:t>
            </a:r>
            <a:r>
              <a:rPr lang="en-US" sz="3600" b="1" dirty="0" err="1" smtClean="0"/>
              <a:t>em</a:t>
            </a:r>
            <a:r>
              <a:rPr lang="en-US" sz="3600" b="1" dirty="0" smtClean="0"/>
              <a:t> </a:t>
            </a:r>
            <a:r>
              <a:rPr lang="en-US" sz="3600" b="1" dirty="0" err="1" smtClean="0"/>
              <a:t>biết</a:t>
            </a:r>
            <a:r>
              <a:rPr lang="en-US" sz="3600" b="1" dirty="0" smtClean="0"/>
              <a:t>.</a:t>
            </a:r>
            <a:endParaRPr lang="vi-VN" sz="3600" b="1" dirty="0" smtClean="0"/>
          </a:p>
          <a:p>
            <a:pPr algn="l"/>
            <a:r>
              <a:rPr lang="en-US" sz="3600" b="1" dirty="0" smtClean="0"/>
              <a:t>  b. </a:t>
            </a:r>
            <a:r>
              <a:rPr lang="en-US" sz="3600" b="1" dirty="0" err="1" smtClean="0"/>
              <a:t>Em</a:t>
            </a:r>
            <a:r>
              <a:rPr lang="en-US" sz="3600" b="1" dirty="0" smtClean="0"/>
              <a:t> </a:t>
            </a:r>
            <a:r>
              <a:rPr lang="en-US" sz="3600" b="1" dirty="0" err="1" smtClean="0"/>
              <a:t>hãy</a:t>
            </a:r>
            <a:r>
              <a:rPr lang="en-US" sz="3600" b="1" dirty="0" smtClean="0"/>
              <a:t> </a:t>
            </a:r>
            <a:r>
              <a:rPr lang="en-US" sz="3600" b="1" dirty="0" err="1" smtClean="0"/>
              <a:t>tả</a:t>
            </a:r>
            <a:r>
              <a:rPr lang="en-US" sz="3600" b="1" dirty="0" smtClean="0"/>
              <a:t> </a:t>
            </a:r>
            <a:r>
              <a:rPr lang="en-US" sz="3600" b="1" dirty="0" err="1" smtClean="0"/>
              <a:t>một</a:t>
            </a:r>
            <a:r>
              <a:rPr lang="en-US" sz="3600" b="1" dirty="0" smtClean="0"/>
              <a:t> con </a:t>
            </a:r>
            <a:r>
              <a:rPr lang="en-US" sz="3600" b="1" dirty="0" err="1" smtClean="0"/>
              <a:t>lợn</a:t>
            </a:r>
            <a:r>
              <a:rPr lang="en-US" sz="3600" b="1" dirty="0" smtClean="0"/>
              <a:t>.</a:t>
            </a:r>
          </a:p>
          <a:p>
            <a:pPr algn="l"/>
            <a:r>
              <a:rPr lang="en-US" sz="3600" b="1" dirty="0" smtClean="0"/>
              <a:t>  c. </a:t>
            </a:r>
            <a:r>
              <a:rPr lang="en-US" sz="3600" b="1" dirty="0" err="1" smtClean="0"/>
              <a:t>Nhà</a:t>
            </a:r>
            <a:r>
              <a:rPr lang="en-US" sz="3600" b="1" dirty="0" smtClean="0"/>
              <a:t> </a:t>
            </a:r>
            <a:r>
              <a:rPr lang="en-US" sz="3600" b="1" dirty="0" err="1" smtClean="0"/>
              <a:t>em</a:t>
            </a:r>
            <a:r>
              <a:rPr lang="en-US" sz="3600" b="1" dirty="0" smtClean="0"/>
              <a:t> </a:t>
            </a:r>
            <a:r>
              <a:rPr lang="en-US" sz="3600" b="1" dirty="0" err="1" smtClean="0"/>
              <a:t>nuôi</a:t>
            </a:r>
            <a:r>
              <a:rPr lang="en-US" sz="3600" b="1" dirty="0" smtClean="0"/>
              <a:t> </a:t>
            </a:r>
            <a:r>
              <a:rPr lang="en-US" sz="3600" b="1" dirty="0" err="1" smtClean="0"/>
              <a:t>một</a:t>
            </a:r>
            <a:r>
              <a:rPr lang="en-US" sz="3600" b="1" dirty="0" smtClean="0"/>
              <a:t> con </a:t>
            </a:r>
            <a:r>
              <a:rPr lang="en-US" sz="3600" b="1" dirty="0" err="1" smtClean="0"/>
              <a:t>lợn</a:t>
            </a:r>
            <a:r>
              <a:rPr lang="en-US" sz="3600" b="1" dirty="0" smtClean="0"/>
              <a:t> hay </a:t>
            </a:r>
            <a:r>
              <a:rPr lang="en-US" sz="3600" b="1" dirty="0" err="1" smtClean="0"/>
              <a:t>ăn</a:t>
            </a:r>
            <a:r>
              <a:rPr lang="en-US" sz="3600" b="1" dirty="0" smtClean="0"/>
              <a:t> </a:t>
            </a:r>
            <a:r>
              <a:rPr lang="en-US" sz="3600" b="1" dirty="0" err="1" smtClean="0"/>
              <a:t>chóng</a:t>
            </a:r>
            <a:r>
              <a:rPr lang="en-US" sz="3600" b="1" dirty="0" smtClean="0"/>
              <a:t>        </a:t>
            </a:r>
            <a:r>
              <a:rPr lang="en-US" sz="3600" b="1" dirty="0" err="1" smtClean="0"/>
              <a:t>lớn</a:t>
            </a:r>
            <a:r>
              <a:rPr lang="en-US" sz="3600" b="1" dirty="0" smtClean="0"/>
              <a:t>. </a:t>
            </a:r>
            <a:r>
              <a:rPr lang="en-US" sz="3600" b="1" dirty="0" err="1" smtClean="0"/>
              <a:t>Hãy</a:t>
            </a:r>
            <a:r>
              <a:rPr lang="en-US" sz="3600" b="1" dirty="0" smtClean="0"/>
              <a:t> </a:t>
            </a:r>
            <a:r>
              <a:rPr lang="en-US" sz="3600" b="1" dirty="0" err="1" smtClean="0"/>
              <a:t>tả</a:t>
            </a:r>
            <a:r>
              <a:rPr lang="en-US" sz="3600" b="1" dirty="0" smtClean="0"/>
              <a:t> con </a:t>
            </a:r>
            <a:r>
              <a:rPr lang="en-US" sz="3600" b="1" dirty="0" err="1" smtClean="0"/>
              <a:t>lợn</a:t>
            </a:r>
            <a:r>
              <a:rPr lang="en-US" sz="3600" b="1" dirty="0" smtClean="0"/>
              <a:t> </a:t>
            </a:r>
            <a:r>
              <a:rPr lang="en-US" sz="3600" b="1" dirty="0" err="1" smtClean="0"/>
              <a:t>đó</a:t>
            </a:r>
            <a:r>
              <a:rPr lang="en-US" sz="3600" b="1" dirty="0" smtClean="0"/>
              <a:t>.</a:t>
            </a:r>
          </a:p>
          <a:p>
            <a:pPr algn="l"/>
            <a:endParaRPr lang="vi-VN" sz="3600" b="1" dirty="0" smtClean="0"/>
          </a:p>
          <a:p>
            <a:pPr algn="l"/>
            <a:r>
              <a:rPr lang="en-US" sz="3600" b="1" dirty="0" smtClean="0"/>
              <a:t>  </a:t>
            </a:r>
            <a:endParaRPr lang="vi-VN" sz="3600" b="1" dirty="0"/>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barn(inVertical)">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barn(inVertical)">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barn(inVertical)">
                                      <p:cBhvr>
                                        <p:cTn id="21" dur="500"/>
                                        <p:tgtEl>
                                          <p:spTgt spid="5">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barn(inVertical)">
                                      <p:cBhvr>
                                        <p:cTn id="26"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
            <a:ext cx="9144000" cy="7350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smtClean="0">
                <a:solidFill>
                  <a:srgbClr val="FF0000"/>
                </a:solidFill>
              </a:rPr>
              <a:t>VÍ DỤ 2</a:t>
            </a:r>
            <a:endParaRPr lang="en-US" b="1" dirty="0">
              <a:solidFill>
                <a:srgbClr val="FF0000"/>
              </a:solidFill>
            </a:endParaRPr>
          </a:p>
        </p:txBody>
      </p:sp>
      <p:sp>
        <p:nvSpPr>
          <p:cNvPr id="5" name="Title 1"/>
          <p:cNvSpPr txBox="1">
            <a:spLocks/>
          </p:cNvSpPr>
          <p:nvPr/>
        </p:nvSpPr>
        <p:spPr>
          <a:xfrm>
            <a:off x="142844" y="-285776"/>
            <a:ext cx="8643966" cy="54292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l"/>
            <a:r>
              <a:rPr lang="en-US" sz="3600" b="1" smtClean="0"/>
              <a:t>  a. Hãy tả một nghệ sĩ mà em yêu thích?</a:t>
            </a:r>
            <a:endParaRPr lang="vi-VN" sz="3600" b="1" smtClean="0"/>
          </a:p>
          <a:p>
            <a:pPr algn="l"/>
            <a:r>
              <a:rPr lang="en-US" sz="3600" b="1" smtClean="0"/>
              <a:t>  b. Hãy tả một nghệ sĩ hài mà em yêu thích?</a:t>
            </a:r>
            <a:endParaRPr lang="vi-VN" sz="3600" b="1"/>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barn(inVertical)">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barn(inVertical)">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1"/>
            <a:ext cx="9144000" cy="73501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b="1" smtClean="0">
                <a:solidFill>
                  <a:srgbClr val="FF0000"/>
                </a:solidFill>
              </a:rPr>
              <a:t>VÍ DỤ 3</a:t>
            </a:r>
            <a:endParaRPr lang="en-US" b="1" dirty="0">
              <a:solidFill>
                <a:srgbClr val="FF0000"/>
              </a:solidFill>
            </a:endParaRPr>
          </a:p>
        </p:txBody>
      </p:sp>
      <p:sp>
        <p:nvSpPr>
          <p:cNvPr id="5" name="Title 1"/>
          <p:cNvSpPr txBox="1">
            <a:spLocks/>
          </p:cNvSpPr>
          <p:nvPr/>
        </p:nvSpPr>
        <p:spPr>
          <a:xfrm>
            <a:off x="142844" y="357191"/>
            <a:ext cx="8643966" cy="54292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pPr algn="l"/>
            <a:r>
              <a:rPr lang="en-US" sz="3600" b="1" smtClean="0"/>
              <a:t>  a.  Kể lại câu chuyện một bạn nhỏ giúp đỡ một người đi đường.</a:t>
            </a:r>
            <a:endParaRPr lang="vi-VN" sz="3600" b="1" smtClean="0"/>
          </a:p>
          <a:p>
            <a:pPr algn="l"/>
            <a:r>
              <a:rPr lang="en-US" sz="3600" b="1" smtClean="0"/>
              <a:t>  b. Trên đường đi học về, em gặp một phụ nữ vừa bế con vừa mang nhiều đồ đạc. Em đã giúp cô ấy xách đồ đi một quãng đường. Hãy kể lại câu chuyện đó.</a:t>
            </a:r>
            <a:endParaRPr lang="vi-VN" sz="3600" b="1"/>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barn(inVertical)">
                                      <p:cBhvr>
                                        <p:cTn id="11" dur="5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6" presetClass="entr" presetSubtype="21" fill="hold" grpId="0"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barn(inVertical)">
                                      <p:cBhvr>
                                        <p:cTn id="16"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143116"/>
            <a:ext cx="9144000" cy="135732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Times New Roman" pitchFamily="18" charset="0"/>
                <a:ea typeface="+mj-ea"/>
                <a:cs typeface="Times New Roman" pitchFamily="18" charset="0"/>
              </a:defRPr>
            </a:lvl1pPr>
          </a:lstStyle>
          <a:p>
            <a:r>
              <a:rPr lang="en-US" sz="8000" b="1" smtClean="0">
                <a:solidFill>
                  <a:srgbClr val="FF0000"/>
                </a:solidFill>
              </a:rPr>
              <a:t>HOẠT ĐỘNG 2</a:t>
            </a:r>
            <a:endParaRPr lang="en-US" sz="8000" b="1" dirty="0">
              <a:solidFill>
                <a:srgbClr val="FF0000"/>
              </a:solidFill>
            </a:endParaRPr>
          </a:p>
        </p:txBody>
      </p:sp>
    </p:spTree>
    <p:extLst>
      <p:ext uri="{BB962C8B-B14F-4D97-AF65-F5344CB8AC3E}">
        <p14:creationId xmlns:p14="http://schemas.microsoft.com/office/powerpoint/2010/main" val="1233932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rcRect/>
          <a:stretch>
            <a:fillRect/>
          </a:stretch>
        </p:blipFill>
        <p:spPr bwMode="auto">
          <a:xfrm>
            <a:off x="0" y="-4763"/>
            <a:ext cx="2057400" cy="1670051"/>
          </a:xfrm>
          <a:prstGeom prst="rect">
            <a:avLst/>
          </a:prstGeom>
          <a:noFill/>
          <a:ln w="9525">
            <a:noFill/>
            <a:miter lim="800000"/>
            <a:headEnd/>
            <a:tailEnd/>
          </a:ln>
        </p:spPr>
      </p:pic>
      <p:sp>
        <p:nvSpPr>
          <p:cNvPr id="5" name="Title 1"/>
          <p:cNvSpPr txBox="1">
            <a:spLocks/>
          </p:cNvSpPr>
          <p:nvPr/>
        </p:nvSpPr>
        <p:spPr bwMode="auto">
          <a:xfrm>
            <a:off x="2057400" y="363538"/>
            <a:ext cx="6934200" cy="735012"/>
          </a:xfrm>
          <a:prstGeom prst="rect">
            <a:avLst/>
          </a:prstGeom>
          <a:noFill/>
          <a:ln w="9525">
            <a:noFill/>
            <a:miter lim="800000"/>
            <a:headEnd/>
            <a:tailEnd/>
          </a:ln>
        </p:spPr>
        <p:txBody>
          <a:bodyPr anchor="ctr"/>
          <a:lstStyle/>
          <a:p>
            <a:pPr algn="ctr"/>
            <a:r>
              <a:rPr lang="en-US" sz="4400" b="1">
                <a:solidFill>
                  <a:srgbClr val="FF0000"/>
                </a:solidFill>
                <a:latin typeface="Times New Roman" pitchFamily="18" charset="0"/>
                <a:cs typeface="Times New Roman" pitchFamily="18" charset="0"/>
              </a:rPr>
              <a:t>CÂU HỎI THẢO LUẬN</a:t>
            </a:r>
          </a:p>
        </p:txBody>
      </p:sp>
      <p:sp>
        <p:nvSpPr>
          <p:cNvPr id="7" name="Title 1"/>
          <p:cNvSpPr txBox="1">
            <a:spLocks/>
          </p:cNvSpPr>
          <p:nvPr/>
        </p:nvSpPr>
        <p:spPr bwMode="auto">
          <a:xfrm>
            <a:off x="-3175" y="1752600"/>
            <a:ext cx="9147175" cy="4572000"/>
          </a:xfrm>
          <a:prstGeom prst="rect">
            <a:avLst/>
          </a:prstGeom>
          <a:noFill/>
          <a:ln w="9525">
            <a:noFill/>
            <a:miter lim="800000"/>
            <a:headEnd/>
            <a:tailEnd/>
          </a:ln>
        </p:spPr>
        <p:txBody>
          <a:bodyPr anchor="ctr"/>
          <a:lstStyle/>
          <a:p>
            <a:pPr marL="571500" indent="-571500">
              <a:buFontTx/>
              <a:buChar char="-"/>
            </a:pPr>
            <a:r>
              <a:rPr lang="en-US" sz="4000" b="1">
                <a:solidFill>
                  <a:srgbClr val="0070C0"/>
                </a:solidFill>
                <a:latin typeface="Times New Roman" pitchFamily="18" charset="0"/>
                <a:cs typeface="Times New Roman" pitchFamily="18" charset="0"/>
              </a:rPr>
              <a:t>Nêu những thuận lợi và khó khăn trong dạy học TLV đề “mở” ở Tiểu học.</a:t>
            </a:r>
          </a:p>
          <a:p>
            <a:pPr marL="571500" indent="-571500"/>
            <a:endParaRPr lang="en-US" sz="4000" b="1">
              <a:solidFill>
                <a:srgbClr val="0070C0"/>
              </a:solidFill>
              <a:latin typeface="Times New Roman" pitchFamily="18" charset="0"/>
              <a:cs typeface="Times New Roman" pitchFamily="18" charset="0"/>
            </a:endParaRPr>
          </a:p>
          <a:p>
            <a:pPr marL="571500" indent="-571500">
              <a:buFontTx/>
              <a:buChar char="-"/>
            </a:pPr>
            <a:r>
              <a:rPr lang="en-US" sz="4000" b="1">
                <a:solidFill>
                  <a:srgbClr val="0070C0"/>
                </a:solidFill>
                <a:latin typeface="Times New Roman" pitchFamily="18" charset="0"/>
                <a:cs typeface="Times New Roman" pitchFamily="18" charset="0"/>
              </a:rPr>
              <a:t>Các giải pháp trong dạy học giúp học sinh làm tốt đề “mở” trong phân môn TLV.</a:t>
            </a:r>
            <a:endParaRPr lang="en-US" sz="3300" b="1">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animEffect transition="in" filter="circle(in)">
                                      <p:cBhvr>
                                        <p:cTn id="21" dur="2000"/>
                                        <p:tgtEl>
                                          <p:spTgt spid="7">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7">
                                            <p:txEl>
                                              <p:pRg st="2" end="2"/>
                                            </p:txEl>
                                          </p:spTgt>
                                        </p:tgtEl>
                                        <p:attrNameLst>
                                          <p:attrName>style.visibility</p:attrName>
                                        </p:attrNameLst>
                                      </p:cBhvr>
                                      <p:to>
                                        <p:strVal val="visible"/>
                                      </p:to>
                                    </p:set>
                                    <p:animEffect transition="in" filter="circle(in)">
                                      <p:cBhvr>
                                        <p:cTn id="26"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1626</TotalTime>
  <Words>1078</Words>
  <Application>Microsoft Office PowerPoint</Application>
  <PresentationFormat>On-screen Show (4:3)</PresentationFormat>
  <Paragraphs>85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ỦY BAN NHÂN DÂN QUẬN TÂN BÌNH TRƯỜNG TH LÊ THỊ HỒNG GẤM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SỞ</dc:title>
  <dc:creator>Windows User</dc:creator>
  <cp:lastModifiedBy>MinhChau</cp:lastModifiedBy>
  <cp:revision>115</cp:revision>
  <dcterms:created xsi:type="dcterms:W3CDTF">2014-07-27T12:20:53Z</dcterms:created>
  <dcterms:modified xsi:type="dcterms:W3CDTF">2017-09-20T10:04:16Z</dcterms:modified>
</cp:coreProperties>
</file>