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7" r:id="rId3"/>
    <p:sldId id="258" r:id="rId4"/>
    <p:sldId id="259" r:id="rId5"/>
    <p:sldId id="285" r:id="rId6"/>
    <p:sldId id="286" r:id="rId7"/>
    <p:sldId id="287" r:id="rId8"/>
    <p:sldId id="289" r:id="rId9"/>
    <p:sldId id="300" r:id="rId10"/>
    <p:sldId id="301" r:id="rId11"/>
    <p:sldId id="302" r:id="rId12"/>
    <p:sldId id="303" r:id="rId13"/>
    <p:sldId id="304" r:id="rId14"/>
    <p:sldId id="305" r:id="rId15"/>
    <p:sldId id="290" r:id="rId16"/>
    <p:sldId id="294" r:id="rId17"/>
    <p:sldId id="295" r:id="rId18"/>
    <p:sldId id="296" r:id="rId19"/>
    <p:sldId id="297" r:id="rId20"/>
    <p:sldId id="298" r:id="rId21"/>
    <p:sldId id="299" r:id="rId22"/>
    <p:sldId id="276"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24" autoAdjust="0"/>
    <p:restoredTop sz="94493" autoAdjust="0"/>
  </p:normalViewPr>
  <p:slideViewPr>
    <p:cSldViewPr>
      <p:cViewPr>
        <p:scale>
          <a:sx n="94" d="100"/>
          <a:sy n="94" d="100"/>
        </p:scale>
        <p:origin x="-852" y="12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E1ED1D87-DEF2-4CF6-A984-1E7A32DDEB3F}" type="datetimeFigureOut">
              <a:rPr lang="en-US" smtClean="0"/>
              <a:pPr/>
              <a:t>9/20/2017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4EADFD-7C32-4AB2-BAF8-18F80CEDE33D}" type="slidenum">
              <a:rPr lang="en-US" smtClean="0"/>
              <a:pPr/>
              <a:t>‹#›</a:t>
            </a:fld>
            <a:endParaRPr lang="en-US"/>
          </a:p>
        </p:txBody>
      </p:sp>
    </p:spTree>
    <p:extLst>
      <p:ext uri="{BB962C8B-B14F-4D97-AF65-F5344CB8AC3E}">
        <p14:creationId xmlns:p14="http://schemas.microsoft.com/office/powerpoint/2010/main" val="14849469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ED1D87-DEF2-4CF6-A984-1E7A32DDEB3F}" type="datetimeFigureOut">
              <a:rPr lang="en-US" smtClean="0"/>
              <a:pPr/>
              <a:t>9/20/2017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4EADFD-7C32-4AB2-BAF8-18F80CEDE33D}" type="slidenum">
              <a:rPr lang="en-US" smtClean="0"/>
              <a:pPr/>
              <a:t>‹#›</a:t>
            </a:fld>
            <a:endParaRPr lang="en-US"/>
          </a:p>
        </p:txBody>
      </p:sp>
    </p:spTree>
    <p:extLst>
      <p:ext uri="{BB962C8B-B14F-4D97-AF65-F5344CB8AC3E}">
        <p14:creationId xmlns:p14="http://schemas.microsoft.com/office/powerpoint/2010/main" val="19509579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ED1D87-DEF2-4CF6-A984-1E7A32DDEB3F}" type="datetimeFigureOut">
              <a:rPr lang="en-US" smtClean="0"/>
              <a:pPr/>
              <a:t>9/20/2017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4EADFD-7C32-4AB2-BAF8-18F80CEDE33D}" type="slidenum">
              <a:rPr lang="en-US" smtClean="0"/>
              <a:pPr/>
              <a:t>‹#›</a:t>
            </a:fld>
            <a:endParaRPr lang="en-US"/>
          </a:p>
        </p:txBody>
      </p:sp>
    </p:spTree>
    <p:extLst>
      <p:ext uri="{BB962C8B-B14F-4D97-AF65-F5344CB8AC3E}">
        <p14:creationId xmlns:p14="http://schemas.microsoft.com/office/powerpoint/2010/main" val="1663554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E1ED1D87-DEF2-4CF6-A984-1E7A32DDEB3F}" type="datetimeFigureOut">
              <a:rPr lang="en-US" smtClean="0"/>
              <a:pPr/>
              <a:t>9/20/2017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4EADFD-7C32-4AB2-BAF8-18F80CEDE33D}" type="slidenum">
              <a:rPr lang="en-US" smtClean="0"/>
              <a:pPr/>
              <a:t>‹#›</a:t>
            </a:fld>
            <a:endParaRPr lang="en-US"/>
          </a:p>
        </p:txBody>
      </p:sp>
    </p:spTree>
    <p:extLst>
      <p:ext uri="{BB962C8B-B14F-4D97-AF65-F5344CB8AC3E}">
        <p14:creationId xmlns:p14="http://schemas.microsoft.com/office/powerpoint/2010/main" val="24114081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E1ED1D87-DEF2-4CF6-A984-1E7A32DDEB3F}" type="datetimeFigureOut">
              <a:rPr lang="en-US" smtClean="0"/>
              <a:pPr/>
              <a:t>9/20/2017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4EADFD-7C32-4AB2-BAF8-18F80CEDE33D}" type="slidenum">
              <a:rPr lang="en-US" smtClean="0"/>
              <a:pPr/>
              <a:t>‹#›</a:t>
            </a:fld>
            <a:endParaRPr lang="en-US"/>
          </a:p>
        </p:txBody>
      </p:sp>
    </p:spTree>
    <p:extLst>
      <p:ext uri="{BB962C8B-B14F-4D97-AF65-F5344CB8AC3E}">
        <p14:creationId xmlns:p14="http://schemas.microsoft.com/office/powerpoint/2010/main" val="31843491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1ED1D87-DEF2-4CF6-A984-1E7A32DDEB3F}" type="datetimeFigureOut">
              <a:rPr lang="en-US" smtClean="0"/>
              <a:pPr/>
              <a:t>9/20/2017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4EADFD-7C32-4AB2-BAF8-18F80CEDE33D}" type="slidenum">
              <a:rPr lang="en-US" smtClean="0"/>
              <a:pPr/>
              <a:t>‹#›</a:t>
            </a:fld>
            <a:endParaRPr lang="en-US"/>
          </a:p>
        </p:txBody>
      </p:sp>
    </p:spTree>
    <p:extLst>
      <p:ext uri="{BB962C8B-B14F-4D97-AF65-F5344CB8AC3E}">
        <p14:creationId xmlns:p14="http://schemas.microsoft.com/office/powerpoint/2010/main" val="2314144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1ED1D87-DEF2-4CF6-A984-1E7A32DDEB3F}" type="datetimeFigureOut">
              <a:rPr lang="en-US" smtClean="0"/>
              <a:pPr/>
              <a:t>9/20/2017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4EADFD-7C32-4AB2-BAF8-18F80CEDE33D}" type="slidenum">
              <a:rPr lang="en-US" smtClean="0"/>
              <a:pPr/>
              <a:t>‹#›</a:t>
            </a:fld>
            <a:endParaRPr lang="en-US"/>
          </a:p>
        </p:txBody>
      </p:sp>
    </p:spTree>
    <p:extLst>
      <p:ext uri="{BB962C8B-B14F-4D97-AF65-F5344CB8AC3E}">
        <p14:creationId xmlns:p14="http://schemas.microsoft.com/office/powerpoint/2010/main" val="1665674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1ED1D87-DEF2-4CF6-A984-1E7A32DDEB3F}" type="datetimeFigureOut">
              <a:rPr lang="en-US" smtClean="0"/>
              <a:pPr/>
              <a:t>9/20/2017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4EADFD-7C32-4AB2-BAF8-18F80CEDE33D}" type="slidenum">
              <a:rPr lang="en-US" smtClean="0"/>
              <a:pPr/>
              <a:t>‹#›</a:t>
            </a:fld>
            <a:endParaRPr lang="en-US"/>
          </a:p>
        </p:txBody>
      </p:sp>
    </p:spTree>
    <p:extLst>
      <p:ext uri="{BB962C8B-B14F-4D97-AF65-F5344CB8AC3E}">
        <p14:creationId xmlns:p14="http://schemas.microsoft.com/office/powerpoint/2010/main" val="2025597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ED1D87-DEF2-4CF6-A984-1E7A32DDEB3F}" type="datetimeFigureOut">
              <a:rPr lang="en-US" smtClean="0"/>
              <a:pPr/>
              <a:t>9/20/2017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4EADFD-7C32-4AB2-BAF8-18F80CEDE33D}" type="slidenum">
              <a:rPr lang="en-US" smtClean="0"/>
              <a:pPr/>
              <a:t>‹#›</a:t>
            </a:fld>
            <a:endParaRPr lang="en-US"/>
          </a:p>
        </p:txBody>
      </p:sp>
    </p:spTree>
    <p:extLst>
      <p:ext uri="{BB962C8B-B14F-4D97-AF65-F5344CB8AC3E}">
        <p14:creationId xmlns:p14="http://schemas.microsoft.com/office/powerpoint/2010/main" val="3212487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ED1D87-DEF2-4CF6-A984-1E7A32DDEB3F}" type="datetimeFigureOut">
              <a:rPr lang="en-US" smtClean="0"/>
              <a:pPr/>
              <a:t>9/20/2017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4EADFD-7C32-4AB2-BAF8-18F80CEDE33D}" type="slidenum">
              <a:rPr lang="en-US" smtClean="0"/>
              <a:pPr/>
              <a:t>‹#›</a:t>
            </a:fld>
            <a:endParaRPr lang="en-US"/>
          </a:p>
        </p:txBody>
      </p:sp>
    </p:spTree>
    <p:extLst>
      <p:ext uri="{BB962C8B-B14F-4D97-AF65-F5344CB8AC3E}">
        <p14:creationId xmlns:p14="http://schemas.microsoft.com/office/powerpoint/2010/main" val="470898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ED1D87-DEF2-4CF6-A984-1E7A32DDEB3F}" type="datetimeFigureOut">
              <a:rPr lang="en-US" smtClean="0"/>
              <a:pPr/>
              <a:t>9/20/2017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4EADFD-7C32-4AB2-BAF8-18F80CEDE33D}" type="slidenum">
              <a:rPr lang="en-US" smtClean="0"/>
              <a:pPr/>
              <a:t>‹#›</a:t>
            </a:fld>
            <a:endParaRPr lang="en-US"/>
          </a:p>
        </p:txBody>
      </p:sp>
    </p:spTree>
    <p:extLst>
      <p:ext uri="{BB962C8B-B14F-4D97-AF65-F5344CB8AC3E}">
        <p14:creationId xmlns:p14="http://schemas.microsoft.com/office/powerpoint/2010/main" val="3717076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ED1D87-DEF2-4CF6-A984-1E7A32DDEB3F}" type="datetimeFigureOut">
              <a:rPr lang="en-US" smtClean="0"/>
              <a:pPr/>
              <a:t>9/20/2017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4EADFD-7C32-4AB2-BAF8-18F80CEDE33D}" type="slidenum">
              <a:rPr lang="en-US" smtClean="0"/>
              <a:pPr/>
              <a:t>‹#›</a:t>
            </a:fld>
            <a:endParaRPr lang="en-US"/>
          </a:p>
        </p:txBody>
      </p:sp>
    </p:spTree>
    <p:extLst>
      <p:ext uri="{BB962C8B-B14F-4D97-AF65-F5344CB8AC3E}">
        <p14:creationId xmlns:p14="http://schemas.microsoft.com/office/powerpoint/2010/main" val="7768462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Times New Roman"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000" kern="1200">
          <a:solidFill>
            <a:schemeClr val="tx1"/>
          </a:solidFill>
          <a:latin typeface="Times New Roman"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3000" kern="1200">
          <a:solidFill>
            <a:schemeClr val="tx1"/>
          </a:solidFill>
          <a:latin typeface="Times New Roman"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3000" kern="1200">
          <a:solidFill>
            <a:schemeClr val="tx1"/>
          </a:solidFill>
          <a:latin typeface="Times New Roman"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3000" kern="1200">
          <a:solidFill>
            <a:schemeClr val="tx1"/>
          </a:solidFill>
          <a:latin typeface="Times New Roman"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30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596" y="206375"/>
            <a:ext cx="8458200" cy="1470025"/>
          </a:xfrm>
        </p:spPr>
        <p:txBody>
          <a:bodyPr>
            <a:normAutofit/>
          </a:bodyPr>
          <a:lstStyle/>
          <a:p>
            <a:r>
              <a:rPr lang="en-US" sz="2300" b="1" dirty="0" err="1" smtClean="0"/>
              <a:t>ỦY</a:t>
            </a:r>
            <a:r>
              <a:rPr lang="en-US" sz="2300" b="1" dirty="0" smtClean="0"/>
              <a:t> BAN </a:t>
            </a:r>
            <a:r>
              <a:rPr lang="en-US" sz="2300" b="1" dirty="0" err="1" smtClean="0"/>
              <a:t>NHÂN</a:t>
            </a:r>
            <a:r>
              <a:rPr lang="en-US" sz="2300" b="1" dirty="0" smtClean="0"/>
              <a:t> </a:t>
            </a:r>
            <a:r>
              <a:rPr lang="en-US" sz="2300" b="1" dirty="0" err="1" smtClean="0"/>
              <a:t>DÂN</a:t>
            </a:r>
            <a:r>
              <a:rPr lang="en-US" sz="2300" b="1" dirty="0" smtClean="0"/>
              <a:t> </a:t>
            </a:r>
            <a:r>
              <a:rPr lang="en-US" sz="2300" b="1" dirty="0" err="1" smtClean="0"/>
              <a:t>QUẬN</a:t>
            </a:r>
            <a:r>
              <a:rPr lang="en-US" sz="2300" b="1" dirty="0" smtClean="0"/>
              <a:t> </a:t>
            </a:r>
            <a:r>
              <a:rPr lang="en-US" sz="2300" b="1" dirty="0" err="1" smtClean="0"/>
              <a:t>TÂN</a:t>
            </a:r>
            <a:r>
              <a:rPr lang="en-US" sz="2300" b="1" dirty="0" smtClean="0"/>
              <a:t> </a:t>
            </a:r>
            <a:r>
              <a:rPr lang="en-US" sz="2300" b="1" dirty="0" err="1" smtClean="0"/>
              <a:t>BÌNH</a:t>
            </a:r>
            <a:r>
              <a:rPr lang="en-US" sz="2300" b="1" dirty="0" smtClean="0"/>
              <a:t/>
            </a:r>
            <a:br>
              <a:rPr lang="en-US" sz="2300" b="1" dirty="0" smtClean="0"/>
            </a:br>
            <a:r>
              <a:rPr lang="en-US" sz="2300" b="1" dirty="0" err="1" smtClean="0"/>
              <a:t>TRƯỜNG</a:t>
            </a:r>
            <a:r>
              <a:rPr lang="en-US" sz="2300" b="1" dirty="0" smtClean="0"/>
              <a:t> TH </a:t>
            </a:r>
            <a:r>
              <a:rPr lang="en-US" sz="2300" b="1" dirty="0" err="1" smtClean="0"/>
              <a:t>LÊ</a:t>
            </a:r>
            <a:r>
              <a:rPr lang="en-US" sz="2300" b="1" dirty="0" smtClean="0"/>
              <a:t> </a:t>
            </a:r>
            <a:r>
              <a:rPr lang="en-US" sz="2300" b="1" dirty="0" err="1" smtClean="0"/>
              <a:t>THỊ</a:t>
            </a:r>
            <a:r>
              <a:rPr lang="en-US" sz="2300" b="1" dirty="0" smtClean="0"/>
              <a:t> </a:t>
            </a:r>
            <a:r>
              <a:rPr lang="en-US" sz="2300" b="1" dirty="0" err="1" smtClean="0"/>
              <a:t>HỒNG</a:t>
            </a:r>
            <a:r>
              <a:rPr lang="en-US" sz="2300" b="1" dirty="0" smtClean="0"/>
              <a:t> </a:t>
            </a:r>
            <a:r>
              <a:rPr lang="en-US" sz="2300" b="1" dirty="0" err="1" smtClean="0"/>
              <a:t>GẤM</a:t>
            </a:r>
            <a:endParaRPr lang="en-US" sz="2300" b="1" dirty="0"/>
          </a:p>
        </p:txBody>
      </p:sp>
      <p:sp>
        <p:nvSpPr>
          <p:cNvPr id="3" name="Subtitle 2"/>
          <p:cNvSpPr>
            <a:spLocks noGrp="1"/>
          </p:cNvSpPr>
          <p:nvPr>
            <p:ph type="subTitle" idx="1"/>
          </p:nvPr>
        </p:nvSpPr>
        <p:spPr>
          <a:xfrm>
            <a:off x="-8056" y="2132856"/>
            <a:ext cx="9144000" cy="2664296"/>
          </a:xfrm>
        </p:spPr>
        <p:txBody>
          <a:bodyPr>
            <a:normAutofit/>
          </a:bodyPr>
          <a:lstStyle/>
          <a:p>
            <a:r>
              <a:rPr lang="en-US" sz="6600" b="1" kern="1500" dirty="0" err="1" smtClean="0">
                <a:solidFill>
                  <a:srgbClr val="00B0F0"/>
                </a:solidFill>
              </a:rPr>
              <a:t>CHUYÊN</a:t>
            </a:r>
            <a:r>
              <a:rPr lang="en-US" sz="6600" b="1" kern="1500" dirty="0" smtClean="0">
                <a:solidFill>
                  <a:srgbClr val="00B0F0"/>
                </a:solidFill>
              </a:rPr>
              <a:t> </a:t>
            </a:r>
            <a:r>
              <a:rPr lang="en-US" sz="6600" b="1" kern="1500" dirty="0" err="1" smtClean="0">
                <a:solidFill>
                  <a:srgbClr val="00B0F0"/>
                </a:solidFill>
              </a:rPr>
              <a:t>ĐỀ</a:t>
            </a:r>
            <a:endParaRPr lang="en-US" sz="6600" kern="1500" dirty="0">
              <a:solidFill>
                <a:srgbClr val="00B0F0"/>
              </a:solidFill>
            </a:endParaRPr>
          </a:p>
          <a:p>
            <a:r>
              <a:rPr lang="en-US" sz="4000" b="1" dirty="0" smtClean="0">
                <a:solidFill>
                  <a:srgbClr val="FF0000"/>
                </a:solidFill>
              </a:rPr>
              <a:t>DẠY HỌC TẬP LÀM </a:t>
            </a:r>
            <a:r>
              <a:rPr lang="en-US" sz="4000" b="1" dirty="0" err="1" smtClean="0">
                <a:solidFill>
                  <a:srgbClr val="FF0000"/>
                </a:solidFill>
              </a:rPr>
              <a:t>VĂN</a:t>
            </a:r>
            <a:r>
              <a:rPr lang="en-US" sz="4000" b="1" dirty="0" smtClean="0">
                <a:solidFill>
                  <a:srgbClr val="FF0000"/>
                </a:solidFill>
              </a:rPr>
              <a:t> </a:t>
            </a:r>
            <a:endParaRPr lang="en-US" sz="4000" b="1" dirty="0" smtClean="0">
              <a:solidFill>
                <a:srgbClr val="FF0000"/>
              </a:solidFill>
            </a:endParaRPr>
          </a:p>
          <a:p>
            <a:r>
              <a:rPr lang="en-US" sz="4000" b="1" dirty="0" err="1" smtClean="0">
                <a:solidFill>
                  <a:srgbClr val="FF0000"/>
                </a:solidFill>
              </a:rPr>
              <a:t>ĐỀ</a:t>
            </a:r>
            <a:r>
              <a:rPr lang="en-US" sz="4000" b="1" dirty="0" smtClean="0">
                <a:solidFill>
                  <a:srgbClr val="FF0000"/>
                </a:solidFill>
              </a:rPr>
              <a:t> </a:t>
            </a:r>
            <a:r>
              <a:rPr lang="en-US" sz="4000" b="1" dirty="0" smtClean="0">
                <a:solidFill>
                  <a:srgbClr val="FF0000"/>
                </a:solidFill>
              </a:rPr>
              <a:t>“MỞ” </a:t>
            </a:r>
            <a:r>
              <a:rPr lang="en-US" sz="4000" b="1" dirty="0" smtClean="0">
                <a:solidFill>
                  <a:srgbClr val="FF0000"/>
                </a:solidFill>
              </a:rPr>
              <a:t>Ở </a:t>
            </a:r>
            <a:r>
              <a:rPr lang="en-US" sz="4000" b="1" dirty="0" smtClean="0">
                <a:solidFill>
                  <a:srgbClr val="FF0000"/>
                </a:solidFill>
              </a:rPr>
              <a:t>TIỂU HỌC</a:t>
            </a:r>
            <a:endParaRPr lang="en-US" sz="4000" dirty="0">
              <a:solidFill>
                <a:srgbClr val="FF0000"/>
              </a:solidFill>
            </a:endParaRPr>
          </a:p>
        </p:txBody>
      </p:sp>
    </p:spTree>
    <p:extLst>
      <p:ext uri="{BB962C8B-B14F-4D97-AF65-F5344CB8AC3E}">
        <p14:creationId xmlns:p14="http://schemas.microsoft.com/office/powerpoint/2010/main" val="31888545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1752600" y="36513"/>
            <a:ext cx="5867400" cy="801687"/>
          </a:xfrm>
          <a:prstGeom prst="rect">
            <a:avLst/>
          </a:prstGeom>
          <a:noFill/>
          <a:ln w="9525">
            <a:noFill/>
            <a:miter lim="800000"/>
            <a:headEnd/>
            <a:tailEnd/>
          </a:ln>
        </p:spPr>
        <p:txBody>
          <a:bodyPr anchor="ctr"/>
          <a:lstStyle/>
          <a:p>
            <a:pPr algn="ctr"/>
            <a:r>
              <a:rPr lang="en-US" sz="4400" b="1">
                <a:solidFill>
                  <a:srgbClr val="FF0000"/>
                </a:solidFill>
                <a:latin typeface="Times New Roman" pitchFamily="18" charset="0"/>
                <a:cs typeface="Times New Roman" pitchFamily="18" charset="0"/>
              </a:rPr>
              <a:t>THUẬN LỢI</a:t>
            </a:r>
          </a:p>
        </p:txBody>
      </p:sp>
      <p:sp>
        <p:nvSpPr>
          <p:cNvPr id="5" name="Title 1"/>
          <p:cNvSpPr txBox="1">
            <a:spLocks/>
          </p:cNvSpPr>
          <p:nvPr/>
        </p:nvSpPr>
        <p:spPr bwMode="auto">
          <a:xfrm>
            <a:off x="-3175" y="1981200"/>
            <a:ext cx="8385175" cy="2971800"/>
          </a:xfrm>
          <a:prstGeom prst="rect">
            <a:avLst/>
          </a:prstGeom>
          <a:noFill/>
          <a:ln w="9525">
            <a:noFill/>
            <a:miter lim="800000"/>
            <a:headEnd/>
            <a:tailEnd/>
          </a:ln>
        </p:spPr>
        <p:txBody>
          <a:bodyPr anchor="ctr"/>
          <a:lstStyle/>
          <a:p>
            <a:pPr algn="just"/>
            <a:r>
              <a:rPr lang="en-US" sz="3200">
                <a:latin typeface="Times New Roman" pitchFamily="18" charset="0"/>
                <a:cs typeface="Times New Roman" pitchFamily="18" charset="0"/>
              </a:rPr>
              <a:t>- </a:t>
            </a:r>
            <a:r>
              <a:rPr lang="en-US" sz="3200" b="1">
                <a:solidFill>
                  <a:srgbClr val="0070C0"/>
                </a:solidFill>
                <a:latin typeface="Times New Roman" pitchFamily="18" charset="0"/>
                <a:cs typeface="Times New Roman" pitchFamily="18" charset="0"/>
              </a:rPr>
              <a:t>Đa số các đề bài miêu tả, kể chuyện, tranh luận (thuyết phục người đọc đồng ý với người viết về một vấn đề nào đó) trong sách Tiếng Việt là đề có độ mở rất rộng </a:t>
            </a:r>
          </a:p>
          <a:p>
            <a:pPr algn="just"/>
            <a:endParaRPr lang="en-US" sz="3600">
              <a:latin typeface="Times New Roman" pitchFamily="18" charset="0"/>
              <a:cs typeface="Times New Roman" pitchFamily="18" charset="0"/>
            </a:endParaRPr>
          </a:p>
        </p:txBody>
      </p:sp>
      <p:sp>
        <p:nvSpPr>
          <p:cNvPr id="6" name="Title 1"/>
          <p:cNvSpPr txBox="1">
            <a:spLocks/>
          </p:cNvSpPr>
          <p:nvPr/>
        </p:nvSpPr>
        <p:spPr bwMode="auto">
          <a:xfrm>
            <a:off x="149225" y="1444625"/>
            <a:ext cx="9150350" cy="5565775"/>
          </a:xfrm>
          <a:prstGeom prst="rect">
            <a:avLst/>
          </a:prstGeom>
          <a:noFill/>
          <a:ln w="9525">
            <a:noFill/>
            <a:miter lim="800000"/>
            <a:headEnd/>
            <a:tailEnd/>
          </a:ln>
        </p:spPr>
        <p:txBody>
          <a:bodyPr anchor="ctr"/>
          <a:lstStyle/>
          <a:p>
            <a:pPr algn="just"/>
            <a:endParaRPr lang="vi-VN" sz="32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nodePh="1">
                                  <p:stCondLst>
                                    <p:cond delay="0"/>
                                  </p:stCondLst>
                                  <p:endCondLst>
                                    <p:cond evt="begin" delay="0">
                                      <p:tn val="10"/>
                                    </p:cond>
                                  </p:end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wipe(down)">
                                      <p:cBhvr>
                                        <p:cTn id="12"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3175" y="188913"/>
            <a:ext cx="9144000" cy="1103312"/>
          </a:xfrm>
          <a:prstGeom prst="rect">
            <a:avLst/>
          </a:prstGeom>
          <a:noFill/>
          <a:ln w="9525">
            <a:noFill/>
            <a:miter lim="800000"/>
            <a:headEnd/>
            <a:tailEnd/>
          </a:ln>
        </p:spPr>
        <p:txBody>
          <a:bodyPr anchor="ctr"/>
          <a:lstStyle/>
          <a:p>
            <a:pPr algn="ctr"/>
            <a:r>
              <a:rPr lang="en-US" sz="4400" b="1">
                <a:solidFill>
                  <a:srgbClr val="FF0000"/>
                </a:solidFill>
                <a:latin typeface="Times New Roman" pitchFamily="18" charset="0"/>
                <a:cs typeface="Times New Roman" pitchFamily="18" charset="0"/>
              </a:rPr>
              <a:t>THUẬN LỢI</a:t>
            </a:r>
          </a:p>
        </p:txBody>
      </p:sp>
      <p:sp>
        <p:nvSpPr>
          <p:cNvPr id="5" name="Title 1"/>
          <p:cNvSpPr txBox="1">
            <a:spLocks/>
          </p:cNvSpPr>
          <p:nvPr/>
        </p:nvSpPr>
        <p:spPr bwMode="auto">
          <a:xfrm>
            <a:off x="-3175" y="1292225"/>
            <a:ext cx="8689975" cy="5565775"/>
          </a:xfrm>
          <a:prstGeom prst="rect">
            <a:avLst/>
          </a:prstGeom>
          <a:noFill/>
          <a:ln w="9525">
            <a:noFill/>
            <a:miter lim="800000"/>
            <a:headEnd/>
            <a:tailEnd/>
          </a:ln>
        </p:spPr>
        <p:txBody>
          <a:bodyPr anchor="ctr"/>
          <a:lstStyle/>
          <a:p>
            <a:pPr algn="just">
              <a:buFontTx/>
              <a:buChar char="-"/>
            </a:pPr>
            <a:r>
              <a:rPr lang="en-US" sz="3600" b="1">
                <a:solidFill>
                  <a:srgbClr val="0070C0"/>
                </a:solidFill>
                <a:latin typeface="Times New Roman" pitchFamily="18" charset="0"/>
                <a:cs typeface="Times New Roman" pitchFamily="18" charset="0"/>
              </a:rPr>
              <a:t>  </a:t>
            </a:r>
            <a:r>
              <a:rPr lang="en-US" sz="3200" b="1">
                <a:solidFill>
                  <a:srgbClr val="0070C0"/>
                </a:solidFill>
                <a:latin typeface="Times New Roman" pitchFamily="18" charset="0"/>
                <a:cs typeface="Times New Roman" pitchFamily="18" charset="0"/>
              </a:rPr>
              <a:t>Chương trình được thiết kế đồng tâm, các kĩ năng của phân môn TLV, kĩ năng giao tiếp, kĩ năng tạo lập ngôn bản, kĩ năng kể chuyện miêu tả được trang bị từ các phân môn và các khối lớp trước được nâng cao dần theo phân phối chương trình.</a:t>
            </a:r>
          </a:p>
          <a:p>
            <a:pPr algn="just"/>
            <a:endParaRPr lang="en-US" sz="3200" b="1">
              <a:solidFill>
                <a:srgbClr val="0070C0"/>
              </a:solidFill>
              <a:latin typeface="Times New Roman" pitchFamily="18" charset="0"/>
              <a:cs typeface="Times New Roman" pitchFamily="18" charset="0"/>
            </a:endParaRPr>
          </a:p>
          <a:p>
            <a:pPr algn="just">
              <a:buFontTx/>
              <a:buChar char="-"/>
            </a:pPr>
            <a:r>
              <a:rPr lang="en-US" sz="3200" b="1">
                <a:solidFill>
                  <a:srgbClr val="0070C0"/>
                </a:solidFill>
                <a:latin typeface="Times New Roman" pitchFamily="18" charset="0"/>
                <a:cs typeface="Times New Roman" pitchFamily="18" charset="0"/>
              </a:rPr>
              <a:t>   Sự phát triển của truyền thông góp phần cung cấp cho học sinh vốn sống, vốn từ, khả năng diễn đạt v.v…</a:t>
            </a:r>
            <a:endParaRPr lang="en-US" sz="2800" b="1">
              <a:solidFill>
                <a:srgbClr val="0070C0"/>
              </a:solidFill>
              <a:latin typeface="Times New Roman" pitchFamily="18" charset="0"/>
              <a:cs typeface="Times New Roman" pitchFamily="18" charset="0"/>
            </a:endParaRPr>
          </a:p>
        </p:txBody>
      </p:sp>
      <p:sp>
        <p:nvSpPr>
          <p:cNvPr id="6" name="Title 1"/>
          <p:cNvSpPr txBox="1">
            <a:spLocks/>
          </p:cNvSpPr>
          <p:nvPr/>
        </p:nvSpPr>
        <p:spPr bwMode="auto">
          <a:xfrm>
            <a:off x="0" y="2057400"/>
            <a:ext cx="9144000" cy="4191000"/>
          </a:xfrm>
          <a:prstGeom prst="rect">
            <a:avLst/>
          </a:prstGeom>
          <a:noFill/>
          <a:ln w="9525">
            <a:noFill/>
            <a:miter lim="800000"/>
            <a:headEnd/>
            <a:tailEnd/>
          </a:ln>
        </p:spPr>
        <p:txBody>
          <a:bodyPr anchor="ctr"/>
          <a:lstStyle/>
          <a:p>
            <a:pPr algn="just"/>
            <a:endParaRPr lang="vi-VN" sz="32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wipe(dow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dow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nodePh="1">
                                  <p:stCondLst>
                                    <p:cond delay="0"/>
                                  </p:stCondLst>
                                  <p:endCondLst>
                                    <p:cond evt="begin" delay="0">
                                      <p:tn val="20"/>
                                    </p:cond>
                                  </p:end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down)">
                                      <p:cBhvr>
                                        <p:cTn id="22"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P spid="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1219200" y="0"/>
            <a:ext cx="7083425" cy="1103313"/>
          </a:xfrm>
          <a:prstGeom prst="rect">
            <a:avLst/>
          </a:prstGeom>
          <a:noFill/>
          <a:ln w="9525">
            <a:noFill/>
            <a:miter lim="800000"/>
            <a:headEnd/>
            <a:tailEnd/>
          </a:ln>
        </p:spPr>
        <p:txBody>
          <a:bodyPr anchor="ctr"/>
          <a:lstStyle/>
          <a:p>
            <a:pPr algn="ctr"/>
            <a:r>
              <a:rPr lang="en-US" sz="4000" b="1">
                <a:solidFill>
                  <a:srgbClr val="FF0000"/>
                </a:solidFill>
                <a:latin typeface="Times New Roman" pitchFamily="18" charset="0"/>
                <a:cs typeface="Times New Roman" pitchFamily="18" charset="0"/>
              </a:rPr>
              <a:t>KHÓ KHĂN</a:t>
            </a:r>
            <a:endParaRPr lang="en-US" sz="4400" b="1">
              <a:solidFill>
                <a:srgbClr val="FF0000"/>
              </a:solidFill>
              <a:latin typeface="Times New Roman" pitchFamily="18" charset="0"/>
              <a:cs typeface="Times New Roman" pitchFamily="18" charset="0"/>
            </a:endParaRPr>
          </a:p>
        </p:txBody>
      </p:sp>
      <p:sp>
        <p:nvSpPr>
          <p:cNvPr id="5" name="Title 1"/>
          <p:cNvSpPr txBox="1">
            <a:spLocks/>
          </p:cNvSpPr>
          <p:nvPr/>
        </p:nvSpPr>
        <p:spPr bwMode="auto">
          <a:xfrm>
            <a:off x="-3175" y="4038600"/>
            <a:ext cx="8308975" cy="2819400"/>
          </a:xfrm>
          <a:prstGeom prst="rect">
            <a:avLst/>
          </a:prstGeom>
          <a:noFill/>
          <a:ln w="9525">
            <a:noFill/>
            <a:miter lim="800000"/>
            <a:headEnd/>
            <a:tailEnd/>
          </a:ln>
        </p:spPr>
        <p:txBody>
          <a:bodyPr anchor="ctr"/>
          <a:lstStyle/>
          <a:p>
            <a:pPr algn="just"/>
            <a:r>
              <a:rPr lang="en-US" sz="3200" b="1">
                <a:solidFill>
                  <a:srgbClr val="0070C0"/>
                </a:solidFill>
                <a:latin typeface="Times New Roman" pitchFamily="18" charset="0"/>
                <a:cs typeface="Times New Roman" pitchFamily="18" charset="0"/>
              </a:rPr>
              <a:t>- Do đặc điểm tâm sinh lý lứa tuổi (mau nhớ mau quên) do đó mức độ tập trung, cũng như khả năng vận dụng kiến thức cũ, kiến thức tích hợp từ các phân môn khác của học sinh còn yếu.</a:t>
            </a:r>
            <a:endParaRPr lang="en-US" sz="3200">
              <a:solidFill>
                <a:srgbClr val="0070C0"/>
              </a:solidFill>
              <a:latin typeface="Times New Roman" pitchFamily="18" charset="0"/>
              <a:cs typeface="Times New Roman" pitchFamily="18" charset="0"/>
            </a:endParaRPr>
          </a:p>
        </p:txBody>
      </p:sp>
      <p:sp>
        <p:nvSpPr>
          <p:cNvPr id="6" name="Title 1"/>
          <p:cNvSpPr txBox="1">
            <a:spLocks/>
          </p:cNvSpPr>
          <p:nvPr/>
        </p:nvSpPr>
        <p:spPr bwMode="auto">
          <a:xfrm>
            <a:off x="149225" y="1444625"/>
            <a:ext cx="9150350" cy="5565775"/>
          </a:xfrm>
          <a:prstGeom prst="rect">
            <a:avLst/>
          </a:prstGeom>
          <a:noFill/>
          <a:ln w="9525">
            <a:noFill/>
            <a:miter lim="800000"/>
            <a:headEnd/>
            <a:tailEnd/>
          </a:ln>
        </p:spPr>
        <p:txBody>
          <a:bodyPr anchor="ctr"/>
          <a:lstStyle/>
          <a:p>
            <a:pPr algn="just"/>
            <a:endParaRPr lang="vi-VN" sz="3200">
              <a:latin typeface="Times New Roman" pitchFamily="18" charset="0"/>
              <a:cs typeface="Times New Roman" pitchFamily="18" charset="0"/>
            </a:endParaRPr>
          </a:p>
        </p:txBody>
      </p:sp>
      <p:sp>
        <p:nvSpPr>
          <p:cNvPr id="5125" name="Rectangle 6"/>
          <p:cNvSpPr>
            <a:spLocks noChangeArrowheads="1"/>
          </p:cNvSpPr>
          <p:nvPr/>
        </p:nvSpPr>
        <p:spPr bwMode="auto">
          <a:xfrm>
            <a:off x="-3175" y="1143000"/>
            <a:ext cx="8001000" cy="2554288"/>
          </a:xfrm>
          <a:prstGeom prst="rect">
            <a:avLst/>
          </a:prstGeom>
          <a:noFill/>
          <a:ln w="9525">
            <a:noFill/>
            <a:miter lim="800000"/>
            <a:headEnd/>
            <a:tailEnd/>
          </a:ln>
        </p:spPr>
        <p:txBody>
          <a:bodyPr>
            <a:spAutoFit/>
          </a:bodyPr>
          <a:lstStyle/>
          <a:p>
            <a:pPr algn="just"/>
            <a:r>
              <a:rPr lang="en-US" sz="3200">
                <a:solidFill>
                  <a:srgbClr val="0070C0"/>
                </a:solidFill>
                <a:latin typeface="Times New Roman" pitchFamily="18" charset="0"/>
                <a:cs typeface="Times New Roman" pitchFamily="18" charset="0"/>
              </a:rPr>
              <a:t>- </a:t>
            </a:r>
            <a:r>
              <a:rPr lang="en-US" sz="3200" b="1">
                <a:solidFill>
                  <a:srgbClr val="0070C0"/>
                </a:solidFill>
                <a:latin typeface="Times New Roman" pitchFamily="18" charset="0"/>
                <a:cs typeface="Times New Roman" pitchFamily="18" charset="0"/>
              </a:rPr>
              <a:t>Đòi hỏi giáo viên phải có kiến thức sâu rộng, phong phú; có vốn sống thực tế và kết hợp linh hoạt các phương pháp giảng dạy; biết gợi mở sự tò mò, khả năng sáng tạo của học sinh.</a:t>
            </a:r>
            <a:endParaRPr lang="vi-VN" sz="3200" b="1">
              <a:solidFill>
                <a:srgbClr val="0070C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125"/>
                                        </p:tgtEl>
                                        <p:attrNameLst>
                                          <p:attrName>style.visibility</p:attrName>
                                        </p:attrNameLst>
                                      </p:cBhvr>
                                      <p:to>
                                        <p:strVal val="visible"/>
                                      </p:to>
                                    </p:set>
                                    <p:animEffect transition="in" filter="box(in)">
                                      <p:cBhvr>
                                        <p:cTn id="7" dur="500"/>
                                        <p:tgtEl>
                                          <p:spTgt spid="512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wipe(dow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nodePh="1">
                                  <p:stCondLst>
                                    <p:cond delay="0"/>
                                  </p:stCondLst>
                                  <p:endCondLst>
                                    <p:cond evt="begin" delay="0">
                                      <p:tn val="15"/>
                                    </p:cond>
                                  </p:end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wipe(down)">
                                      <p:cBhvr>
                                        <p:cTn id="1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512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0" y="0"/>
            <a:ext cx="9144000" cy="877888"/>
          </a:xfrm>
          <a:prstGeom prst="rect">
            <a:avLst/>
          </a:prstGeom>
          <a:noFill/>
          <a:ln w="9525">
            <a:noFill/>
            <a:miter lim="800000"/>
            <a:headEnd/>
            <a:tailEnd/>
          </a:ln>
        </p:spPr>
        <p:txBody>
          <a:bodyPr anchor="ctr"/>
          <a:lstStyle/>
          <a:p>
            <a:pPr algn="ctr"/>
            <a:r>
              <a:rPr lang="en-US" sz="3600" b="1">
                <a:solidFill>
                  <a:srgbClr val="FF0000"/>
                </a:solidFill>
                <a:latin typeface="Times New Roman" pitchFamily="18" charset="0"/>
                <a:cs typeface="Times New Roman" pitchFamily="18" charset="0"/>
              </a:rPr>
              <a:t>KHÓ KHĂN</a:t>
            </a:r>
          </a:p>
        </p:txBody>
      </p:sp>
      <p:sp>
        <p:nvSpPr>
          <p:cNvPr id="5" name="Title 1"/>
          <p:cNvSpPr txBox="1">
            <a:spLocks/>
          </p:cNvSpPr>
          <p:nvPr/>
        </p:nvSpPr>
        <p:spPr bwMode="auto">
          <a:xfrm>
            <a:off x="-3175" y="4365104"/>
            <a:ext cx="9150350" cy="1752600"/>
          </a:xfrm>
          <a:prstGeom prst="rect">
            <a:avLst/>
          </a:prstGeom>
          <a:noFill/>
          <a:ln w="9525">
            <a:noFill/>
            <a:miter lim="800000"/>
            <a:headEnd/>
            <a:tailEnd/>
          </a:ln>
        </p:spPr>
        <p:txBody>
          <a:bodyPr anchor="ctr"/>
          <a:lstStyle/>
          <a:p>
            <a:pPr marL="457200" indent="-457200" algn="just">
              <a:buFontTx/>
              <a:buChar char="-"/>
            </a:pPr>
            <a:r>
              <a:rPr lang="en-US" sz="3200" b="1" dirty="0" err="1" smtClean="0">
                <a:solidFill>
                  <a:srgbClr val="0070C0"/>
                </a:solidFill>
                <a:latin typeface="Times New Roman" pitchFamily="18" charset="0"/>
                <a:cs typeface="Times New Roman" pitchFamily="18" charset="0"/>
              </a:rPr>
              <a:t>Phụ</a:t>
            </a:r>
            <a:r>
              <a:rPr lang="en-US" sz="3200" b="1" dirty="0" smtClean="0">
                <a:solidFill>
                  <a:srgbClr val="0070C0"/>
                </a:solidFill>
                <a:latin typeface="Times New Roman" pitchFamily="18" charset="0"/>
                <a:cs typeface="Times New Roman" pitchFamily="18" charset="0"/>
              </a:rPr>
              <a:t> </a:t>
            </a:r>
            <a:r>
              <a:rPr lang="en-US" sz="3200" b="1" dirty="0" err="1">
                <a:solidFill>
                  <a:srgbClr val="0070C0"/>
                </a:solidFill>
                <a:latin typeface="Times New Roman" pitchFamily="18" charset="0"/>
                <a:cs typeface="Times New Roman" pitchFamily="18" charset="0"/>
              </a:rPr>
              <a:t>thuộc</a:t>
            </a:r>
            <a:r>
              <a:rPr lang="en-US" sz="3200" b="1" dirty="0">
                <a:solidFill>
                  <a:srgbClr val="0070C0"/>
                </a:solidFill>
                <a:latin typeface="Times New Roman" pitchFamily="18" charset="0"/>
                <a:cs typeface="Times New Roman" pitchFamily="18" charset="0"/>
              </a:rPr>
              <a:t> </a:t>
            </a:r>
            <a:r>
              <a:rPr lang="en-US" sz="3200" b="1" dirty="0" err="1">
                <a:solidFill>
                  <a:srgbClr val="0070C0"/>
                </a:solidFill>
                <a:latin typeface="Times New Roman" pitchFamily="18" charset="0"/>
                <a:cs typeface="Times New Roman" pitchFamily="18" charset="0"/>
              </a:rPr>
              <a:t>văn</a:t>
            </a:r>
            <a:r>
              <a:rPr lang="en-US" sz="3200" b="1" dirty="0">
                <a:solidFill>
                  <a:srgbClr val="0070C0"/>
                </a:solidFill>
                <a:latin typeface="Times New Roman" pitchFamily="18" charset="0"/>
                <a:cs typeface="Times New Roman" pitchFamily="18" charset="0"/>
              </a:rPr>
              <a:t> </a:t>
            </a:r>
            <a:r>
              <a:rPr lang="en-US" sz="3200" b="1" dirty="0" err="1">
                <a:solidFill>
                  <a:srgbClr val="0070C0"/>
                </a:solidFill>
                <a:latin typeface="Times New Roman" pitchFamily="18" charset="0"/>
                <a:cs typeface="Times New Roman" pitchFamily="18" charset="0"/>
              </a:rPr>
              <a:t>mẫu</a:t>
            </a:r>
            <a:r>
              <a:rPr lang="en-US" sz="3200" b="1" dirty="0">
                <a:solidFill>
                  <a:srgbClr val="0070C0"/>
                </a:solidFill>
                <a:latin typeface="Times New Roman" pitchFamily="18" charset="0"/>
                <a:cs typeface="Times New Roman" pitchFamily="18" charset="0"/>
              </a:rPr>
              <a:t> </a:t>
            </a:r>
            <a:r>
              <a:rPr lang="en-US" sz="3200" b="1" dirty="0" err="1">
                <a:solidFill>
                  <a:srgbClr val="0070C0"/>
                </a:solidFill>
                <a:latin typeface="Times New Roman" pitchFamily="18" charset="0"/>
                <a:cs typeface="Times New Roman" pitchFamily="18" charset="0"/>
              </a:rPr>
              <a:t>hoặc</a:t>
            </a:r>
            <a:r>
              <a:rPr lang="en-US" sz="3200" b="1" dirty="0">
                <a:solidFill>
                  <a:srgbClr val="0070C0"/>
                </a:solidFill>
                <a:latin typeface="Times New Roman" pitchFamily="18" charset="0"/>
                <a:cs typeface="Times New Roman" pitchFamily="18" charset="0"/>
              </a:rPr>
              <a:t> </a:t>
            </a:r>
            <a:r>
              <a:rPr lang="en-US" sz="3200" b="1" dirty="0" err="1">
                <a:solidFill>
                  <a:srgbClr val="0070C0"/>
                </a:solidFill>
                <a:latin typeface="Times New Roman" pitchFamily="18" charset="0"/>
                <a:cs typeface="Times New Roman" pitchFamily="18" charset="0"/>
              </a:rPr>
              <a:t>phụ</a:t>
            </a:r>
            <a:r>
              <a:rPr lang="en-US" sz="3200" b="1" dirty="0">
                <a:solidFill>
                  <a:srgbClr val="0070C0"/>
                </a:solidFill>
                <a:latin typeface="Times New Roman" pitchFamily="18" charset="0"/>
                <a:cs typeface="Times New Roman" pitchFamily="18" charset="0"/>
              </a:rPr>
              <a:t> </a:t>
            </a:r>
            <a:r>
              <a:rPr lang="en-US" sz="3200" b="1" dirty="0" err="1">
                <a:solidFill>
                  <a:srgbClr val="0070C0"/>
                </a:solidFill>
                <a:latin typeface="Times New Roman" pitchFamily="18" charset="0"/>
                <a:cs typeface="Times New Roman" pitchFamily="18" charset="0"/>
              </a:rPr>
              <a:t>thuộc</a:t>
            </a:r>
            <a:r>
              <a:rPr lang="en-US" sz="3200" b="1" dirty="0">
                <a:solidFill>
                  <a:srgbClr val="0070C0"/>
                </a:solidFill>
                <a:latin typeface="Times New Roman" pitchFamily="18" charset="0"/>
                <a:cs typeface="Times New Roman" pitchFamily="18" charset="0"/>
              </a:rPr>
              <a:t> </a:t>
            </a:r>
            <a:r>
              <a:rPr lang="en-US" sz="3200" b="1" dirty="0" err="1">
                <a:solidFill>
                  <a:srgbClr val="0070C0"/>
                </a:solidFill>
                <a:latin typeface="Times New Roman" pitchFamily="18" charset="0"/>
                <a:cs typeface="Times New Roman" pitchFamily="18" charset="0"/>
              </a:rPr>
              <a:t>hoàn</a:t>
            </a:r>
            <a:r>
              <a:rPr lang="en-US" sz="3200" b="1" dirty="0">
                <a:solidFill>
                  <a:srgbClr val="0070C0"/>
                </a:solidFill>
                <a:latin typeface="Times New Roman" pitchFamily="18" charset="0"/>
                <a:cs typeface="Times New Roman" pitchFamily="18" charset="0"/>
              </a:rPr>
              <a:t> </a:t>
            </a:r>
            <a:endParaRPr lang="en-US" sz="3200" b="1" dirty="0" smtClean="0">
              <a:solidFill>
                <a:srgbClr val="0070C0"/>
              </a:solidFill>
              <a:latin typeface="Times New Roman" pitchFamily="18" charset="0"/>
              <a:cs typeface="Times New Roman" pitchFamily="18" charset="0"/>
            </a:endParaRPr>
          </a:p>
          <a:p>
            <a:pPr algn="just"/>
            <a:r>
              <a:rPr lang="en-US" sz="3200" b="1" dirty="0" err="1" smtClean="0">
                <a:solidFill>
                  <a:srgbClr val="0070C0"/>
                </a:solidFill>
                <a:latin typeface="Times New Roman" pitchFamily="18" charset="0"/>
                <a:cs typeface="Times New Roman" pitchFamily="18" charset="0"/>
              </a:rPr>
              <a:t>toàn</a:t>
            </a:r>
            <a:r>
              <a:rPr lang="en-US" sz="3200" b="1" dirty="0" smtClean="0">
                <a:solidFill>
                  <a:srgbClr val="0070C0"/>
                </a:solidFill>
                <a:latin typeface="Times New Roman" pitchFamily="18" charset="0"/>
                <a:cs typeface="Times New Roman" pitchFamily="18" charset="0"/>
              </a:rPr>
              <a:t> </a:t>
            </a:r>
            <a:r>
              <a:rPr lang="en-US" sz="3200" b="1" dirty="0" err="1">
                <a:solidFill>
                  <a:srgbClr val="0070C0"/>
                </a:solidFill>
                <a:latin typeface="Times New Roman" pitchFamily="18" charset="0"/>
                <a:cs typeface="Times New Roman" pitchFamily="18" charset="0"/>
              </a:rPr>
              <a:t>theo</a:t>
            </a:r>
            <a:r>
              <a:rPr lang="en-US" sz="3200" b="1" dirty="0">
                <a:solidFill>
                  <a:srgbClr val="0070C0"/>
                </a:solidFill>
                <a:latin typeface="Times New Roman" pitchFamily="18" charset="0"/>
                <a:cs typeface="Times New Roman" pitchFamily="18" charset="0"/>
              </a:rPr>
              <a:t> </a:t>
            </a:r>
            <a:r>
              <a:rPr lang="en-US" sz="3200" b="1" dirty="0" err="1">
                <a:solidFill>
                  <a:srgbClr val="0070C0"/>
                </a:solidFill>
                <a:latin typeface="Times New Roman" pitchFamily="18" charset="0"/>
                <a:cs typeface="Times New Roman" pitchFamily="18" charset="0"/>
              </a:rPr>
              <a:t>lời</a:t>
            </a:r>
            <a:r>
              <a:rPr lang="en-US" sz="3200" b="1" dirty="0">
                <a:solidFill>
                  <a:srgbClr val="0070C0"/>
                </a:solidFill>
                <a:latin typeface="Times New Roman" pitchFamily="18" charset="0"/>
                <a:cs typeface="Times New Roman" pitchFamily="18" charset="0"/>
              </a:rPr>
              <a:t> </a:t>
            </a:r>
            <a:r>
              <a:rPr lang="en-US" sz="3200" b="1" dirty="0" err="1">
                <a:solidFill>
                  <a:srgbClr val="0070C0"/>
                </a:solidFill>
                <a:latin typeface="Times New Roman" pitchFamily="18" charset="0"/>
                <a:cs typeface="Times New Roman" pitchFamily="18" charset="0"/>
              </a:rPr>
              <a:t>giảng</a:t>
            </a:r>
            <a:r>
              <a:rPr lang="en-US" sz="3200" b="1" dirty="0">
                <a:solidFill>
                  <a:srgbClr val="0070C0"/>
                </a:solidFill>
                <a:latin typeface="Times New Roman" pitchFamily="18" charset="0"/>
                <a:cs typeface="Times New Roman" pitchFamily="18" charset="0"/>
              </a:rPr>
              <a:t> </a:t>
            </a:r>
            <a:r>
              <a:rPr lang="en-US" sz="3200" b="1" dirty="0" err="1">
                <a:solidFill>
                  <a:srgbClr val="0070C0"/>
                </a:solidFill>
                <a:latin typeface="Times New Roman" pitchFamily="18" charset="0"/>
                <a:cs typeface="Times New Roman" pitchFamily="18" charset="0"/>
              </a:rPr>
              <a:t>của</a:t>
            </a:r>
            <a:r>
              <a:rPr lang="en-US" sz="3200" b="1" dirty="0">
                <a:solidFill>
                  <a:srgbClr val="0070C0"/>
                </a:solidFill>
                <a:latin typeface="Times New Roman" pitchFamily="18" charset="0"/>
                <a:cs typeface="Times New Roman" pitchFamily="18" charset="0"/>
              </a:rPr>
              <a:t> </a:t>
            </a:r>
            <a:r>
              <a:rPr lang="en-US" sz="3200" b="1" dirty="0" err="1">
                <a:solidFill>
                  <a:srgbClr val="0070C0"/>
                </a:solidFill>
                <a:latin typeface="Times New Roman" pitchFamily="18" charset="0"/>
                <a:cs typeface="Times New Roman" pitchFamily="18" charset="0"/>
              </a:rPr>
              <a:t>giáo</a:t>
            </a:r>
            <a:r>
              <a:rPr lang="en-US" sz="3200" b="1" dirty="0">
                <a:solidFill>
                  <a:srgbClr val="0070C0"/>
                </a:solidFill>
                <a:latin typeface="Times New Roman" pitchFamily="18" charset="0"/>
                <a:cs typeface="Times New Roman" pitchFamily="18" charset="0"/>
              </a:rPr>
              <a:t> </a:t>
            </a:r>
            <a:r>
              <a:rPr lang="en-US" sz="3200" b="1" dirty="0" err="1" smtClean="0">
                <a:solidFill>
                  <a:srgbClr val="0070C0"/>
                </a:solidFill>
                <a:latin typeface="Times New Roman" pitchFamily="18" charset="0"/>
                <a:cs typeface="Times New Roman" pitchFamily="18" charset="0"/>
              </a:rPr>
              <a:t>viên</a:t>
            </a:r>
            <a:r>
              <a:rPr lang="en-US" sz="3200" b="1" dirty="0" smtClean="0">
                <a:solidFill>
                  <a:srgbClr val="0070C0"/>
                </a:solidFill>
                <a:latin typeface="Times New Roman" pitchFamily="18" charset="0"/>
                <a:cs typeface="Times New Roman" pitchFamily="18" charset="0"/>
              </a:rPr>
              <a:t>.</a:t>
            </a:r>
            <a:endParaRPr lang="en-US" sz="3200" b="1" dirty="0">
              <a:solidFill>
                <a:srgbClr val="0070C0"/>
              </a:solidFill>
              <a:latin typeface="Times New Roman" pitchFamily="18" charset="0"/>
              <a:cs typeface="Times New Roman" pitchFamily="18" charset="0"/>
            </a:endParaRPr>
          </a:p>
        </p:txBody>
      </p:sp>
      <p:sp>
        <p:nvSpPr>
          <p:cNvPr id="6" name="Title 1"/>
          <p:cNvSpPr txBox="1">
            <a:spLocks/>
          </p:cNvSpPr>
          <p:nvPr/>
        </p:nvSpPr>
        <p:spPr bwMode="auto">
          <a:xfrm>
            <a:off x="149225" y="2582845"/>
            <a:ext cx="9150350" cy="1782259"/>
          </a:xfrm>
          <a:prstGeom prst="rect">
            <a:avLst/>
          </a:prstGeom>
          <a:noFill/>
          <a:ln w="9525">
            <a:noFill/>
            <a:miter lim="800000"/>
            <a:headEnd/>
            <a:tailEnd/>
          </a:ln>
        </p:spPr>
        <p:txBody>
          <a:bodyPr anchor="ctr"/>
          <a:lstStyle/>
          <a:p>
            <a:pPr algn="just"/>
            <a:endParaRPr lang="vi-VN" sz="3200" dirty="0">
              <a:latin typeface="Times New Roman" pitchFamily="18" charset="0"/>
              <a:cs typeface="Times New Roman" pitchFamily="18" charset="0"/>
            </a:endParaRPr>
          </a:p>
        </p:txBody>
      </p:sp>
      <p:sp>
        <p:nvSpPr>
          <p:cNvPr id="6149" name="TextBox 6"/>
          <p:cNvSpPr txBox="1">
            <a:spLocks noChangeArrowheads="1"/>
          </p:cNvSpPr>
          <p:nvPr/>
        </p:nvSpPr>
        <p:spPr bwMode="auto">
          <a:xfrm>
            <a:off x="-3175" y="857232"/>
            <a:ext cx="8153400" cy="1077218"/>
          </a:xfrm>
          <a:prstGeom prst="rect">
            <a:avLst/>
          </a:prstGeom>
          <a:noFill/>
          <a:ln w="9525">
            <a:noFill/>
            <a:miter lim="800000"/>
            <a:headEnd/>
            <a:tailEnd/>
          </a:ln>
        </p:spPr>
        <p:txBody>
          <a:bodyPr>
            <a:spAutoFit/>
          </a:bodyPr>
          <a:lstStyle/>
          <a:p>
            <a:pPr algn="just"/>
            <a:r>
              <a:rPr lang="en-US" sz="3200" b="1" dirty="0">
                <a:solidFill>
                  <a:srgbClr val="0070C0"/>
                </a:solidFill>
                <a:latin typeface="Times New Roman" pitchFamily="18" charset="0"/>
                <a:cs typeface="Times New Roman" pitchFamily="18" charset="0"/>
              </a:rPr>
              <a:t>- </a:t>
            </a:r>
            <a:r>
              <a:rPr lang="en-US" sz="3200" b="1" dirty="0" err="1">
                <a:solidFill>
                  <a:srgbClr val="0070C0"/>
                </a:solidFill>
                <a:latin typeface="Times New Roman" pitchFamily="18" charset="0"/>
                <a:cs typeface="Times New Roman" pitchFamily="18" charset="0"/>
              </a:rPr>
              <a:t>Kiến</a:t>
            </a:r>
            <a:r>
              <a:rPr lang="en-US" sz="3200" b="1" dirty="0">
                <a:solidFill>
                  <a:srgbClr val="0070C0"/>
                </a:solidFill>
                <a:latin typeface="Times New Roman" pitchFamily="18" charset="0"/>
                <a:cs typeface="Times New Roman" pitchFamily="18" charset="0"/>
              </a:rPr>
              <a:t> </a:t>
            </a:r>
            <a:r>
              <a:rPr lang="en-US" sz="3200" b="1" dirty="0" err="1">
                <a:solidFill>
                  <a:srgbClr val="0070C0"/>
                </a:solidFill>
                <a:latin typeface="Times New Roman" pitchFamily="18" charset="0"/>
                <a:cs typeface="Times New Roman" pitchFamily="18" charset="0"/>
              </a:rPr>
              <a:t>thức</a:t>
            </a:r>
            <a:r>
              <a:rPr lang="en-US" sz="3200" b="1" dirty="0">
                <a:solidFill>
                  <a:srgbClr val="0070C0"/>
                </a:solidFill>
                <a:latin typeface="Times New Roman" pitchFamily="18" charset="0"/>
                <a:cs typeface="Times New Roman" pitchFamily="18" charset="0"/>
              </a:rPr>
              <a:t> </a:t>
            </a:r>
            <a:r>
              <a:rPr lang="en-US" sz="3200" b="1" dirty="0" err="1">
                <a:solidFill>
                  <a:srgbClr val="0070C0"/>
                </a:solidFill>
                <a:latin typeface="Times New Roman" pitchFamily="18" charset="0"/>
                <a:cs typeface="Times New Roman" pitchFamily="18" charset="0"/>
              </a:rPr>
              <a:t>thực</a:t>
            </a:r>
            <a:r>
              <a:rPr lang="en-US" sz="3200" b="1" dirty="0">
                <a:solidFill>
                  <a:srgbClr val="0070C0"/>
                </a:solidFill>
                <a:latin typeface="Times New Roman" pitchFamily="18" charset="0"/>
                <a:cs typeface="Times New Roman" pitchFamily="18" charset="0"/>
              </a:rPr>
              <a:t> </a:t>
            </a:r>
            <a:r>
              <a:rPr lang="en-US" sz="3200" b="1" dirty="0" err="1">
                <a:solidFill>
                  <a:srgbClr val="0070C0"/>
                </a:solidFill>
                <a:latin typeface="Times New Roman" pitchFamily="18" charset="0"/>
                <a:cs typeface="Times New Roman" pitchFamily="18" charset="0"/>
              </a:rPr>
              <a:t>tế</a:t>
            </a:r>
            <a:r>
              <a:rPr lang="en-US" sz="3200" b="1" dirty="0">
                <a:solidFill>
                  <a:srgbClr val="0070C0"/>
                </a:solidFill>
                <a:latin typeface="Times New Roman" pitchFamily="18" charset="0"/>
                <a:cs typeface="Times New Roman" pitchFamily="18" charset="0"/>
              </a:rPr>
              <a:t> </a:t>
            </a:r>
            <a:r>
              <a:rPr lang="en-US" sz="3200" b="1" dirty="0" err="1">
                <a:solidFill>
                  <a:srgbClr val="0070C0"/>
                </a:solidFill>
                <a:latin typeface="Times New Roman" pitchFamily="18" charset="0"/>
                <a:cs typeface="Times New Roman" pitchFamily="18" charset="0"/>
              </a:rPr>
              <a:t>về</a:t>
            </a:r>
            <a:r>
              <a:rPr lang="en-US" sz="3200" b="1" dirty="0">
                <a:solidFill>
                  <a:srgbClr val="0070C0"/>
                </a:solidFill>
                <a:latin typeface="Times New Roman" pitchFamily="18" charset="0"/>
                <a:cs typeface="Times New Roman" pitchFamily="18" charset="0"/>
              </a:rPr>
              <a:t> </a:t>
            </a:r>
            <a:r>
              <a:rPr lang="en-US" sz="3200" b="1" dirty="0" err="1">
                <a:solidFill>
                  <a:srgbClr val="0070C0"/>
                </a:solidFill>
                <a:latin typeface="Times New Roman" pitchFamily="18" charset="0"/>
                <a:cs typeface="Times New Roman" pitchFamily="18" charset="0"/>
              </a:rPr>
              <a:t>cuộc</a:t>
            </a:r>
            <a:r>
              <a:rPr lang="en-US" sz="3200" b="1" dirty="0">
                <a:solidFill>
                  <a:srgbClr val="0070C0"/>
                </a:solidFill>
                <a:latin typeface="Times New Roman" pitchFamily="18" charset="0"/>
                <a:cs typeface="Times New Roman" pitchFamily="18" charset="0"/>
              </a:rPr>
              <a:t> </a:t>
            </a:r>
            <a:r>
              <a:rPr lang="en-US" sz="3200" b="1" dirty="0" err="1">
                <a:solidFill>
                  <a:srgbClr val="0070C0"/>
                </a:solidFill>
                <a:latin typeface="Times New Roman" pitchFamily="18" charset="0"/>
                <a:cs typeface="Times New Roman" pitchFamily="18" charset="0"/>
              </a:rPr>
              <a:t>sống</a:t>
            </a:r>
            <a:r>
              <a:rPr lang="en-US" sz="3200" b="1" dirty="0">
                <a:solidFill>
                  <a:srgbClr val="0070C0"/>
                </a:solidFill>
                <a:latin typeface="Times New Roman" pitchFamily="18" charset="0"/>
                <a:cs typeface="Times New Roman" pitchFamily="18" charset="0"/>
              </a:rPr>
              <a:t> </a:t>
            </a:r>
            <a:r>
              <a:rPr lang="en-US" sz="3200" b="1" dirty="0" err="1">
                <a:solidFill>
                  <a:srgbClr val="0070C0"/>
                </a:solidFill>
                <a:latin typeface="Times New Roman" pitchFamily="18" charset="0"/>
                <a:cs typeface="Times New Roman" pitchFamily="18" charset="0"/>
              </a:rPr>
              <a:t>của</a:t>
            </a:r>
            <a:r>
              <a:rPr lang="en-US" sz="3200" b="1" dirty="0">
                <a:solidFill>
                  <a:srgbClr val="0070C0"/>
                </a:solidFill>
                <a:latin typeface="Times New Roman" pitchFamily="18" charset="0"/>
                <a:cs typeface="Times New Roman" pitchFamily="18" charset="0"/>
              </a:rPr>
              <a:t> </a:t>
            </a:r>
            <a:r>
              <a:rPr lang="en-US" sz="3200" b="1" dirty="0" err="1">
                <a:solidFill>
                  <a:srgbClr val="0070C0"/>
                </a:solidFill>
                <a:latin typeface="Times New Roman" pitchFamily="18" charset="0"/>
                <a:cs typeface="Times New Roman" pitchFamily="18" charset="0"/>
              </a:rPr>
              <a:t>hs</a:t>
            </a:r>
            <a:r>
              <a:rPr lang="en-US" sz="3200" b="1" dirty="0">
                <a:solidFill>
                  <a:srgbClr val="0070C0"/>
                </a:solidFill>
                <a:latin typeface="Times New Roman" pitchFamily="18" charset="0"/>
                <a:cs typeface="Times New Roman" pitchFamily="18" charset="0"/>
              </a:rPr>
              <a:t> </a:t>
            </a:r>
            <a:r>
              <a:rPr lang="en-US" sz="3200" b="1" dirty="0" err="1">
                <a:solidFill>
                  <a:srgbClr val="0070C0"/>
                </a:solidFill>
                <a:latin typeface="Times New Roman" pitchFamily="18" charset="0"/>
                <a:cs typeface="Times New Roman" pitchFamily="18" charset="0"/>
              </a:rPr>
              <a:t>còn</a:t>
            </a:r>
            <a:r>
              <a:rPr lang="en-US" sz="3200" b="1" dirty="0">
                <a:solidFill>
                  <a:srgbClr val="0070C0"/>
                </a:solidFill>
                <a:latin typeface="Times New Roman" pitchFamily="18" charset="0"/>
                <a:cs typeface="Times New Roman" pitchFamily="18" charset="0"/>
              </a:rPr>
              <a:t> </a:t>
            </a:r>
            <a:r>
              <a:rPr lang="en-US" sz="3200" b="1" dirty="0" err="1">
                <a:solidFill>
                  <a:srgbClr val="0070C0"/>
                </a:solidFill>
                <a:latin typeface="Times New Roman" pitchFamily="18" charset="0"/>
                <a:cs typeface="Times New Roman" pitchFamily="18" charset="0"/>
              </a:rPr>
              <a:t>hạn</a:t>
            </a:r>
            <a:r>
              <a:rPr lang="en-US" sz="3200" b="1" dirty="0">
                <a:solidFill>
                  <a:srgbClr val="0070C0"/>
                </a:solidFill>
                <a:latin typeface="Times New Roman" pitchFamily="18" charset="0"/>
                <a:cs typeface="Times New Roman" pitchFamily="18" charset="0"/>
              </a:rPr>
              <a:t> </a:t>
            </a:r>
            <a:r>
              <a:rPr lang="en-US" sz="3200" b="1" dirty="0" err="1">
                <a:solidFill>
                  <a:srgbClr val="0070C0"/>
                </a:solidFill>
                <a:latin typeface="Times New Roman" pitchFamily="18" charset="0"/>
                <a:cs typeface="Times New Roman" pitchFamily="18" charset="0"/>
              </a:rPr>
              <a:t>chế</a:t>
            </a:r>
            <a:r>
              <a:rPr lang="en-US" sz="3200" b="1" dirty="0">
                <a:solidFill>
                  <a:srgbClr val="0070C0"/>
                </a:solidFill>
                <a:latin typeface="Times New Roman" pitchFamily="18" charset="0"/>
                <a:cs typeface="Times New Roman" pitchFamily="18" charset="0"/>
              </a:rPr>
              <a:t>, </a:t>
            </a:r>
            <a:r>
              <a:rPr lang="en-US" sz="3200" b="1" dirty="0" err="1">
                <a:solidFill>
                  <a:srgbClr val="0070C0"/>
                </a:solidFill>
                <a:latin typeface="Times New Roman" pitchFamily="18" charset="0"/>
                <a:cs typeface="Times New Roman" pitchFamily="18" charset="0"/>
              </a:rPr>
              <a:t>ảnh</a:t>
            </a:r>
            <a:r>
              <a:rPr lang="en-US" sz="3200" b="1" dirty="0">
                <a:solidFill>
                  <a:srgbClr val="0070C0"/>
                </a:solidFill>
                <a:latin typeface="Times New Roman" pitchFamily="18" charset="0"/>
                <a:cs typeface="Times New Roman" pitchFamily="18" charset="0"/>
              </a:rPr>
              <a:t> </a:t>
            </a:r>
            <a:r>
              <a:rPr lang="en-US" sz="3200" b="1" dirty="0" err="1">
                <a:solidFill>
                  <a:srgbClr val="0070C0"/>
                </a:solidFill>
                <a:latin typeface="Times New Roman" pitchFamily="18" charset="0"/>
                <a:cs typeface="Times New Roman" pitchFamily="18" charset="0"/>
              </a:rPr>
              <a:t>hưởng</a:t>
            </a:r>
            <a:r>
              <a:rPr lang="en-US" sz="3200" b="1" dirty="0">
                <a:solidFill>
                  <a:srgbClr val="0070C0"/>
                </a:solidFill>
                <a:latin typeface="Times New Roman" pitchFamily="18" charset="0"/>
                <a:cs typeface="Times New Roman" pitchFamily="18" charset="0"/>
              </a:rPr>
              <a:t> </a:t>
            </a:r>
            <a:r>
              <a:rPr lang="en-US" sz="3200" b="1" dirty="0" err="1">
                <a:solidFill>
                  <a:srgbClr val="0070C0"/>
                </a:solidFill>
                <a:latin typeface="Times New Roman" pitchFamily="18" charset="0"/>
                <a:cs typeface="Times New Roman" pitchFamily="18" charset="0"/>
              </a:rPr>
              <a:t>đến</a:t>
            </a:r>
            <a:r>
              <a:rPr lang="en-US" sz="3200" b="1" dirty="0">
                <a:solidFill>
                  <a:srgbClr val="0070C0"/>
                </a:solidFill>
                <a:latin typeface="Times New Roman" pitchFamily="18" charset="0"/>
                <a:cs typeface="Times New Roman" pitchFamily="18" charset="0"/>
              </a:rPr>
              <a:t> </a:t>
            </a:r>
            <a:r>
              <a:rPr lang="en-US" sz="3200" b="1" dirty="0" err="1">
                <a:solidFill>
                  <a:srgbClr val="0070C0"/>
                </a:solidFill>
                <a:latin typeface="Times New Roman" pitchFamily="18" charset="0"/>
                <a:cs typeface="Times New Roman" pitchFamily="18" charset="0"/>
              </a:rPr>
              <a:t>việc</a:t>
            </a:r>
            <a:r>
              <a:rPr lang="en-US" sz="3200" b="1" dirty="0">
                <a:solidFill>
                  <a:srgbClr val="0070C0"/>
                </a:solidFill>
                <a:latin typeface="Times New Roman" pitchFamily="18" charset="0"/>
                <a:cs typeface="Times New Roman" pitchFamily="18" charset="0"/>
              </a:rPr>
              <a:t> </a:t>
            </a:r>
            <a:r>
              <a:rPr lang="en-US" sz="3200" b="1" dirty="0" err="1">
                <a:solidFill>
                  <a:srgbClr val="0070C0"/>
                </a:solidFill>
                <a:latin typeface="Times New Roman" pitchFamily="18" charset="0"/>
                <a:cs typeface="Times New Roman" pitchFamily="18" charset="0"/>
              </a:rPr>
              <a:t>tiếp</a:t>
            </a:r>
            <a:r>
              <a:rPr lang="en-US" sz="3200" b="1" dirty="0">
                <a:solidFill>
                  <a:srgbClr val="0070C0"/>
                </a:solidFill>
                <a:latin typeface="Times New Roman" pitchFamily="18" charset="0"/>
                <a:cs typeface="Times New Roman" pitchFamily="18" charset="0"/>
              </a:rPr>
              <a:t> </a:t>
            </a:r>
            <a:r>
              <a:rPr lang="en-US" sz="3200" b="1" dirty="0" err="1">
                <a:solidFill>
                  <a:srgbClr val="0070C0"/>
                </a:solidFill>
                <a:latin typeface="Times New Roman" pitchFamily="18" charset="0"/>
                <a:cs typeface="Times New Roman" pitchFamily="18" charset="0"/>
              </a:rPr>
              <a:t>thu</a:t>
            </a:r>
            <a:r>
              <a:rPr lang="en-US" sz="3200" b="1" dirty="0">
                <a:solidFill>
                  <a:srgbClr val="0070C0"/>
                </a:solidFill>
                <a:latin typeface="Times New Roman" pitchFamily="18" charset="0"/>
                <a:cs typeface="Times New Roman" pitchFamily="18" charset="0"/>
              </a:rPr>
              <a:t> </a:t>
            </a:r>
            <a:r>
              <a:rPr lang="en-US" sz="3200" b="1" dirty="0" err="1">
                <a:solidFill>
                  <a:srgbClr val="0070C0"/>
                </a:solidFill>
                <a:latin typeface="Times New Roman" pitchFamily="18" charset="0"/>
                <a:cs typeface="Times New Roman" pitchFamily="18" charset="0"/>
              </a:rPr>
              <a:t>bài</a:t>
            </a:r>
            <a:r>
              <a:rPr lang="en-US" sz="3200" b="1" dirty="0">
                <a:solidFill>
                  <a:srgbClr val="0070C0"/>
                </a:solidFill>
                <a:latin typeface="Times New Roman" pitchFamily="18" charset="0"/>
                <a:cs typeface="Times New Roman" pitchFamily="18" charset="0"/>
              </a:rPr>
              <a:t> </a:t>
            </a:r>
            <a:r>
              <a:rPr lang="en-US" sz="3200" b="1" dirty="0" err="1" smtClean="0">
                <a:solidFill>
                  <a:srgbClr val="0070C0"/>
                </a:solidFill>
                <a:latin typeface="Times New Roman" pitchFamily="18" charset="0"/>
                <a:cs typeface="Times New Roman" pitchFamily="18" charset="0"/>
              </a:rPr>
              <a:t>học</a:t>
            </a:r>
            <a:r>
              <a:rPr lang="en-US" sz="3200" b="1" dirty="0" smtClean="0">
                <a:solidFill>
                  <a:srgbClr val="0070C0"/>
                </a:solidFill>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6150" name="TextBox 7"/>
          <p:cNvSpPr txBox="1">
            <a:spLocks noChangeArrowheads="1"/>
          </p:cNvSpPr>
          <p:nvPr/>
        </p:nvSpPr>
        <p:spPr bwMode="auto">
          <a:xfrm>
            <a:off x="-3175" y="2582845"/>
            <a:ext cx="8686800" cy="1569660"/>
          </a:xfrm>
          <a:prstGeom prst="rect">
            <a:avLst/>
          </a:prstGeom>
          <a:noFill/>
          <a:ln w="9525">
            <a:noFill/>
            <a:miter lim="800000"/>
            <a:headEnd/>
            <a:tailEnd/>
          </a:ln>
        </p:spPr>
        <p:txBody>
          <a:bodyPr>
            <a:spAutoFit/>
          </a:bodyPr>
          <a:lstStyle/>
          <a:p>
            <a:pPr algn="just"/>
            <a:r>
              <a:rPr lang="en-US" sz="3200" b="1" dirty="0">
                <a:solidFill>
                  <a:srgbClr val="0070C0"/>
                </a:solidFill>
                <a:latin typeface="Times New Roman" pitchFamily="18" charset="0"/>
                <a:cs typeface="Times New Roman" pitchFamily="18" charset="0"/>
              </a:rPr>
              <a:t>-  </a:t>
            </a:r>
            <a:r>
              <a:rPr lang="en-US" sz="3200" b="1" dirty="0" err="1">
                <a:solidFill>
                  <a:srgbClr val="0070C0"/>
                </a:solidFill>
                <a:latin typeface="Times New Roman" pitchFamily="18" charset="0"/>
                <a:cs typeface="Times New Roman" pitchFamily="18" charset="0"/>
              </a:rPr>
              <a:t>Vốn</a:t>
            </a:r>
            <a:r>
              <a:rPr lang="en-US" sz="3200" b="1" dirty="0">
                <a:solidFill>
                  <a:srgbClr val="0070C0"/>
                </a:solidFill>
                <a:latin typeface="Times New Roman" pitchFamily="18" charset="0"/>
                <a:cs typeface="Times New Roman" pitchFamily="18" charset="0"/>
              </a:rPr>
              <a:t> </a:t>
            </a:r>
            <a:r>
              <a:rPr lang="en-US" sz="3200" b="1" dirty="0" err="1">
                <a:solidFill>
                  <a:srgbClr val="0070C0"/>
                </a:solidFill>
                <a:latin typeface="Times New Roman" pitchFamily="18" charset="0"/>
                <a:cs typeface="Times New Roman" pitchFamily="18" charset="0"/>
              </a:rPr>
              <a:t>từ</a:t>
            </a:r>
            <a:r>
              <a:rPr lang="en-US" sz="3200" b="1" dirty="0">
                <a:solidFill>
                  <a:srgbClr val="0070C0"/>
                </a:solidFill>
                <a:latin typeface="Times New Roman" pitchFamily="18" charset="0"/>
                <a:cs typeface="Times New Roman" pitchFamily="18" charset="0"/>
              </a:rPr>
              <a:t> </a:t>
            </a:r>
            <a:r>
              <a:rPr lang="en-US" sz="3200" b="1" dirty="0" err="1">
                <a:solidFill>
                  <a:srgbClr val="0070C0"/>
                </a:solidFill>
                <a:latin typeface="Times New Roman" pitchFamily="18" charset="0"/>
                <a:cs typeface="Times New Roman" pitchFamily="18" charset="0"/>
              </a:rPr>
              <a:t>vựng</a:t>
            </a:r>
            <a:r>
              <a:rPr lang="en-US" sz="3200" b="1" dirty="0">
                <a:solidFill>
                  <a:srgbClr val="0070C0"/>
                </a:solidFill>
                <a:latin typeface="Times New Roman" pitchFamily="18" charset="0"/>
                <a:cs typeface="Times New Roman" pitchFamily="18" charset="0"/>
              </a:rPr>
              <a:t> </a:t>
            </a:r>
            <a:r>
              <a:rPr lang="en-US" sz="3200" b="1" dirty="0" err="1">
                <a:solidFill>
                  <a:srgbClr val="0070C0"/>
                </a:solidFill>
                <a:latin typeface="Times New Roman" pitchFamily="18" charset="0"/>
                <a:cs typeface="Times New Roman" pitchFamily="18" charset="0"/>
              </a:rPr>
              <a:t>của</a:t>
            </a:r>
            <a:r>
              <a:rPr lang="en-US" sz="3200" b="1" dirty="0">
                <a:solidFill>
                  <a:srgbClr val="0070C0"/>
                </a:solidFill>
                <a:latin typeface="Times New Roman" pitchFamily="18" charset="0"/>
                <a:cs typeface="Times New Roman" pitchFamily="18" charset="0"/>
              </a:rPr>
              <a:t> </a:t>
            </a:r>
            <a:r>
              <a:rPr lang="en-US" sz="3200" b="1" dirty="0" err="1">
                <a:solidFill>
                  <a:srgbClr val="0070C0"/>
                </a:solidFill>
                <a:latin typeface="Times New Roman" pitchFamily="18" charset="0"/>
                <a:cs typeface="Times New Roman" pitchFamily="18" charset="0"/>
              </a:rPr>
              <a:t>hs</a:t>
            </a:r>
            <a:r>
              <a:rPr lang="en-US" sz="3200" b="1" dirty="0">
                <a:solidFill>
                  <a:srgbClr val="0070C0"/>
                </a:solidFill>
                <a:latin typeface="Times New Roman" pitchFamily="18" charset="0"/>
                <a:cs typeface="Times New Roman" pitchFamily="18" charset="0"/>
              </a:rPr>
              <a:t> </a:t>
            </a:r>
            <a:r>
              <a:rPr lang="en-US" sz="3200" b="1" dirty="0" err="1">
                <a:solidFill>
                  <a:srgbClr val="0070C0"/>
                </a:solidFill>
                <a:latin typeface="Times New Roman" pitchFamily="18" charset="0"/>
                <a:cs typeface="Times New Roman" pitchFamily="18" charset="0"/>
              </a:rPr>
              <a:t>hạn</a:t>
            </a:r>
            <a:r>
              <a:rPr lang="en-US" sz="3200" b="1" dirty="0">
                <a:solidFill>
                  <a:srgbClr val="0070C0"/>
                </a:solidFill>
                <a:latin typeface="Times New Roman" pitchFamily="18" charset="0"/>
                <a:cs typeface="Times New Roman" pitchFamily="18" charset="0"/>
              </a:rPr>
              <a:t> </a:t>
            </a:r>
            <a:r>
              <a:rPr lang="en-US" sz="3200" b="1" dirty="0" err="1">
                <a:solidFill>
                  <a:srgbClr val="0070C0"/>
                </a:solidFill>
                <a:latin typeface="Times New Roman" pitchFamily="18" charset="0"/>
                <a:cs typeface="Times New Roman" pitchFamily="18" charset="0"/>
              </a:rPr>
              <a:t>chế</a:t>
            </a:r>
            <a:r>
              <a:rPr lang="en-US" sz="3200" b="1" dirty="0">
                <a:solidFill>
                  <a:srgbClr val="0070C0"/>
                </a:solidFill>
                <a:latin typeface="Times New Roman" pitchFamily="18" charset="0"/>
                <a:cs typeface="Times New Roman" pitchFamily="18" charset="0"/>
              </a:rPr>
              <a:t>, </a:t>
            </a:r>
            <a:r>
              <a:rPr lang="en-US" sz="3200" b="1" dirty="0" err="1">
                <a:solidFill>
                  <a:srgbClr val="0070C0"/>
                </a:solidFill>
                <a:latin typeface="Times New Roman" pitchFamily="18" charset="0"/>
                <a:cs typeface="Times New Roman" pitchFamily="18" charset="0"/>
              </a:rPr>
              <a:t>viết</a:t>
            </a:r>
            <a:r>
              <a:rPr lang="en-US" sz="3200" b="1" dirty="0">
                <a:solidFill>
                  <a:srgbClr val="0070C0"/>
                </a:solidFill>
                <a:latin typeface="Times New Roman" pitchFamily="18" charset="0"/>
                <a:cs typeface="Times New Roman" pitchFamily="18" charset="0"/>
              </a:rPr>
              <a:t> </a:t>
            </a:r>
            <a:r>
              <a:rPr lang="en-US" sz="3200" b="1" dirty="0" err="1">
                <a:solidFill>
                  <a:srgbClr val="0070C0"/>
                </a:solidFill>
                <a:latin typeface="Times New Roman" pitchFamily="18" charset="0"/>
                <a:cs typeface="Times New Roman" pitchFamily="18" charset="0"/>
              </a:rPr>
              <a:t>câu</a:t>
            </a:r>
            <a:r>
              <a:rPr lang="en-US" sz="3200" b="1" dirty="0">
                <a:solidFill>
                  <a:srgbClr val="0070C0"/>
                </a:solidFill>
                <a:latin typeface="Times New Roman" pitchFamily="18" charset="0"/>
                <a:cs typeface="Times New Roman" pitchFamily="18" charset="0"/>
              </a:rPr>
              <a:t> </a:t>
            </a:r>
            <a:r>
              <a:rPr lang="en-US" sz="3200" b="1" dirty="0" err="1">
                <a:solidFill>
                  <a:srgbClr val="0070C0"/>
                </a:solidFill>
                <a:latin typeface="Times New Roman" pitchFamily="18" charset="0"/>
                <a:cs typeface="Times New Roman" pitchFamily="18" charset="0"/>
              </a:rPr>
              <a:t>rời</a:t>
            </a:r>
            <a:r>
              <a:rPr lang="en-US" sz="3200" b="1" dirty="0">
                <a:solidFill>
                  <a:srgbClr val="0070C0"/>
                </a:solidFill>
                <a:latin typeface="Times New Roman" pitchFamily="18" charset="0"/>
                <a:cs typeface="Times New Roman" pitchFamily="18" charset="0"/>
              </a:rPr>
              <a:t> </a:t>
            </a:r>
            <a:r>
              <a:rPr lang="en-US" sz="3200" b="1" dirty="0" err="1">
                <a:solidFill>
                  <a:srgbClr val="0070C0"/>
                </a:solidFill>
                <a:latin typeface="Times New Roman" pitchFamily="18" charset="0"/>
                <a:cs typeface="Times New Roman" pitchFamily="18" charset="0"/>
              </a:rPr>
              <a:t>rạc</a:t>
            </a:r>
            <a:r>
              <a:rPr lang="en-US" sz="3200" b="1" dirty="0">
                <a:solidFill>
                  <a:srgbClr val="0070C0"/>
                </a:solidFill>
                <a:latin typeface="Times New Roman" pitchFamily="18" charset="0"/>
                <a:cs typeface="Times New Roman" pitchFamily="18" charset="0"/>
              </a:rPr>
              <a:t>, </a:t>
            </a:r>
            <a:r>
              <a:rPr lang="en-US" sz="3200" b="1" dirty="0" err="1">
                <a:solidFill>
                  <a:srgbClr val="0070C0"/>
                </a:solidFill>
                <a:latin typeface="Times New Roman" pitchFamily="18" charset="0"/>
                <a:cs typeface="Times New Roman" pitchFamily="18" charset="0"/>
              </a:rPr>
              <a:t>thiếu</a:t>
            </a:r>
            <a:r>
              <a:rPr lang="en-US" sz="3200" b="1" dirty="0">
                <a:solidFill>
                  <a:srgbClr val="0070C0"/>
                </a:solidFill>
                <a:latin typeface="Times New Roman" pitchFamily="18" charset="0"/>
                <a:cs typeface="Times New Roman" pitchFamily="18" charset="0"/>
              </a:rPr>
              <a:t> </a:t>
            </a:r>
            <a:r>
              <a:rPr lang="en-US" sz="3200" b="1" dirty="0" err="1">
                <a:solidFill>
                  <a:srgbClr val="0070C0"/>
                </a:solidFill>
                <a:latin typeface="Times New Roman" pitchFamily="18" charset="0"/>
                <a:cs typeface="Times New Roman" pitchFamily="18" charset="0"/>
              </a:rPr>
              <a:t>liên</a:t>
            </a:r>
            <a:r>
              <a:rPr lang="en-US" sz="3200" b="1" dirty="0">
                <a:solidFill>
                  <a:srgbClr val="0070C0"/>
                </a:solidFill>
                <a:latin typeface="Times New Roman" pitchFamily="18" charset="0"/>
                <a:cs typeface="Times New Roman" pitchFamily="18" charset="0"/>
              </a:rPr>
              <a:t> </a:t>
            </a:r>
            <a:r>
              <a:rPr lang="en-US" sz="3200" b="1" dirty="0" err="1">
                <a:solidFill>
                  <a:srgbClr val="0070C0"/>
                </a:solidFill>
                <a:latin typeface="Times New Roman" pitchFamily="18" charset="0"/>
                <a:cs typeface="Times New Roman" pitchFamily="18" charset="0"/>
              </a:rPr>
              <a:t>kết</a:t>
            </a:r>
            <a:r>
              <a:rPr lang="en-US" sz="3200" b="1" dirty="0">
                <a:solidFill>
                  <a:srgbClr val="0070C0"/>
                </a:solidFill>
                <a:latin typeface="Times New Roman" pitchFamily="18" charset="0"/>
                <a:cs typeface="Times New Roman" pitchFamily="18" charset="0"/>
              </a:rPr>
              <a:t>, </a:t>
            </a:r>
            <a:r>
              <a:rPr lang="en-US" sz="3200" b="1" dirty="0" err="1">
                <a:solidFill>
                  <a:srgbClr val="0070C0"/>
                </a:solidFill>
                <a:latin typeface="Times New Roman" pitchFamily="18" charset="0"/>
                <a:cs typeface="Times New Roman" pitchFamily="18" charset="0"/>
              </a:rPr>
              <a:t>thiếu</a:t>
            </a:r>
            <a:r>
              <a:rPr lang="en-US" sz="3200" b="1" dirty="0">
                <a:solidFill>
                  <a:srgbClr val="0070C0"/>
                </a:solidFill>
                <a:latin typeface="Times New Roman" pitchFamily="18" charset="0"/>
                <a:cs typeface="Times New Roman" pitchFamily="18" charset="0"/>
              </a:rPr>
              <a:t> logic, </a:t>
            </a:r>
            <a:r>
              <a:rPr lang="en-US" sz="3200" b="1" dirty="0" err="1">
                <a:solidFill>
                  <a:srgbClr val="0070C0"/>
                </a:solidFill>
                <a:latin typeface="Times New Roman" pitchFamily="18" charset="0"/>
                <a:cs typeface="Times New Roman" pitchFamily="18" charset="0"/>
              </a:rPr>
              <a:t>tính</a:t>
            </a:r>
            <a:r>
              <a:rPr lang="en-US" sz="3200" b="1" dirty="0">
                <a:solidFill>
                  <a:srgbClr val="0070C0"/>
                </a:solidFill>
                <a:latin typeface="Times New Roman" pitchFamily="18" charset="0"/>
                <a:cs typeface="Times New Roman" pitchFamily="18" charset="0"/>
              </a:rPr>
              <a:t> </a:t>
            </a:r>
            <a:r>
              <a:rPr lang="en-US" sz="3200" b="1" dirty="0" err="1">
                <a:solidFill>
                  <a:srgbClr val="0070C0"/>
                </a:solidFill>
                <a:latin typeface="Times New Roman" pitchFamily="18" charset="0"/>
                <a:cs typeface="Times New Roman" pitchFamily="18" charset="0"/>
              </a:rPr>
              <a:t>sáng</a:t>
            </a:r>
            <a:r>
              <a:rPr lang="en-US" sz="3200" b="1" dirty="0">
                <a:solidFill>
                  <a:srgbClr val="0070C0"/>
                </a:solidFill>
                <a:latin typeface="Times New Roman" pitchFamily="18" charset="0"/>
                <a:cs typeface="Times New Roman" pitchFamily="18" charset="0"/>
              </a:rPr>
              <a:t> </a:t>
            </a:r>
            <a:r>
              <a:rPr lang="en-US" sz="3200" b="1" dirty="0" err="1">
                <a:solidFill>
                  <a:srgbClr val="0070C0"/>
                </a:solidFill>
                <a:latin typeface="Times New Roman" pitchFamily="18" charset="0"/>
                <a:cs typeface="Times New Roman" pitchFamily="18" charset="0"/>
              </a:rPr>
              <a:t>tạo</a:t>
            </a:r>
            <a:r>
              <a:rPr lang="en-US" sz="3200" b="1" dirty="0">
                <a:solidFill>
                  <a:srgbClr val="0070C0"/>
                </a:solidFill>
                <a:latin typeface="Times New Roman" pitchFamily="18" charset="0"/>
                <a:cs typeface="Times New Roman" pitchFamily="18" charset="0"/>
              </a:rPr>
              <a:t> </a:t>
            </a:r>
            <a:r>
              <a:rPr lang="en-US" sz="3200" b="1" dirty="0" err="1">
                <a:solidFill>
                  <a:srgbClr val="0070C0"/>
                </a:solidFill>
                <a:latin typeface="Times New Roman" pitchFamily="18" charset="0"/>
                <a:cs typeface="Times New Roman" pitchFamily="18" charset="0"/>
              </a:rPr>
              <a:t>chưa</a:t>
            </a:r>
            <a:r>
              <a:rPr lang="en-US" sz="3200" b="1" dirty="0">
                <a:solidFill>
                  <a:srgbClr val="0070C0"/>
                </a:solidFill>
                <a:latin typeface="Times New Roman" pitchFamily="18" charset="0"/>
                <a:cs typeface="Times New Roman" pitchFamily="18" charset="0"/>
              </a:rPr>
              <a:t> </a:t>
            </a:r>
            <a:r>
              <a:rPr lang="en-US" sz="3200" b="1" dirty="0" err="1">
                <a:solidFill>
                  <a:srgbClr val="0070C0"/>
                </a:solidFill>
                <a:latin typeface="Times New Roman" pitchFamily="18" charset="0"/>
                <a:cs typeface="Times New Roman" pitchFamily="18" charset="0"/>
              </a:rPr>
              <a:t>cao</a:t>
            </a:r>
            <a:r>
              <a:rPr lang="en-US" sz="3200" b="1" dirty="0">
                <a:solidFill>
                  <a:srgbClr val="0070C0"/>
                </a:solidFill>
                <a:latin typeface="Times New Roman" pitchFamily="18" charset="0"/>
                <a:cs typeface="Times New Roman" pitchFamily="18" charset="0"/>
              </a:rPr>
              <a:t>, “</a:t>
            </a:r>
            <a:r>
              <a:rPr lang="en-US" sz="3200" b="1" dirty="0" err="1">
                <a:solidFill>
                  <a:srgbClr val="0070C0"/>
                </a:solidFill>
                <a:latin typeface="Times New Roman" pitchFamily="18" charset="0"/>
                <a:cs typeface="Times New Roman" pitchFamily="18" charset="0"/>
              </a:rPr>
              <a:t>văn</a:t>
            </a:r>
            <a:r>
              <a:rPr lang="en-US" sz="3200" b="1" dirty="0">
                <a:solidFill>
                  <a:srgbClr val="0070C0"/>
                </a:solidFill>
                <a:latin typeface="Times New Roman" pitchFamily="18" charset="0"/>
                <a:cs typeface="Times New Roman" pitchFamily="18" charset="0"/>
              </a:rPr>
              <a:t> </a:t>
            </a:r>
            <a:r>
              <a:rPr lang="en-US" sz="3200" b="1" dirty="0" err="1">
                <a:solidFill>
                  <a:srgbClr val="0070C0"/>
                </a:solidFill>
                <a:latin typeface="Times New Roman" pitchFamily="18" charset="0"/>
                <a:cs typeface="Times New Roman" pitchFamily="18" charset="0"/>
              </a:rPr>
              <a:t>nói</a:t>
            </a:r>
            <a:r>
              <a:rPr lang="en-US" sz="3200" b="1" dirty="0" smtClean="0">
                <a:solidFill>
                  <a:srgbClr val="0070C0"/>
                </a:solidFill>
                <a:latin typeface="Times New Roman" pitchFamily="18" charset="0"/>
                <a:cs typeface="Times New Roman" pitchFamily="18" charset="0"/>
              </a:rPr>
              <a:t>”.</a:t>
            </a:r>
            <a:endParaRPr lang="en-US" sz="3200" b="1" dirty="0">
              <a:solidFill>
                <a:srgbClr val="0070C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nodePh="1">
                                  <p:stCondLst>
                                    <p:cond delay="0"/>
                                  </p:stCondLst>
                                  <p:endCondLst>
                                    <p:cond evt="begin" delay="0">
                                      <p:tn val="5"/>
                                    </p:cond>
                                  </p:end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149"/>
                                        </p:tgtEl>
                                        <p:attrNameLst>
                                          <p:attrName>style.visibility</p:attrName>
                                        </p:attrNameLst>
                                      </p:cBhvr>
                                      <p:to>
                                        <p:strVal val="visible"/>
                                      </p:to>
                                    </p:set>
                                    <p:animEffect transition="in" filter="box(in)">
                                      <p:cBhvr>
                                        <p:cTn id="12" dur="500"/>
                                        <p:tgtEl>
                                          <p:spTgt spid="6149"/>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150"/>
                                        </p:tgtEl>
                                        <p:attrNameLst>
                                          <p:attrName>style.visibility</p:attrName>
                                        </p:attrNameLst>
                                      </p:cBhvr>
                                      <p:to>
                                        <p:strVal val="visible"/>
                                      </p:to>
                                    </p:set>
                                    <p:animEffect transition="in" filter="box(in)">
                                      <p:cBhvr>
                                        <p:cTn id="17" dur="500"/>
                                        <p:tgtEl>
                                          <p:spTgt spid="615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wipe(down)">
                                      <p:cBhvr>
                                        <p:cTn id="22" dur="500"/>
                                        <p:tgtEl>
                                          <p:spTgt spid="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animEffect transition="in" filter="wipe(down)">
                                      <p:cBhvr>
                                        <p:cTn id="27"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6149" grpId="0"/>
      <p:bldP spid="615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0" y="0"/>
            <a:ext cx="9144000" cy="647700"/>
          </a:xfrm>
          <a:prstGeom prst="rect">
            <a:avLst/>
          </a:prstGeom>
          <a:noFill/>
          <a:ln w="9525">
            <a:noFill/>
            <a:miter lim="800000"/>
            <a:headEnd/>
            <a:tailEnd/>
          </a:ln>
        </p:spPr>
        <p:txBody>
          <a:bodyPr anchor="ctr"/>
          <a:lstStyle/>
          <a:p>
            <a:pPr algn="ctr"/>
            <a:r>
              <a:rPr lang="en-US" sz="4400" b="1">
                <a:solidFill>
                  <a:srgbClr val="FF0000"/>
                </a:solidFill>
                <a:latin typeface="Times New Roman" pitchFamily="18" charset="0"/>
                <a:cs typeface="Times New Roman" pitchFamily="18" charset="0"/>
              </a:rPr>
              <a:t>GIẢI PHÁP</a:t>
            </a:r>
          </a:p>
        </p:txBody>
      </p:sp>
      <p:sp>
        <p:nvSpPr>
          <p:cNvPr id="5" name="Title 1"/>
          <p:cNvSpPr txBox="1">
            <a:spLocks/>
          </p:cNvSpPr>
          <p:nvPr/>
        </p:nvSpPr>
        <p:spPr bwMode="auto">
          <a:xfrm>
            <a:off x="-3175" y="1676400"/>
            <a:ext cx="8247583" cy="4704928"/>
          </a:xfrm>
          <a:prstGeom prst="rect">
            <a:avLst/>
          </a:prstGeom>
          <a:noFill/>
          <a:ln w="9525">
            <a:noFill/>
            <a:miter lim="800000"/>
            <a:headEnd/>
            <a:tailEnd/>
          </a:ln>
        </p:spPr>
        <p:txBody>
          <a:bodyPr anchor="ctr"/>
          <a:lstStyle/>
          <a:p>
            <a:pPr algn="just">
              <a:buFontTx/>
              <a:buChar char="-"/>
            </a:pPr>
            <a:r>
              <a:rPr lang="en-US" sz="2800" b="1" dirty="0" err="1">
                <a:solidFill>
                  <a:srgbClr val="0070C0"/>
                </a:solidFill>
                <a:latin typeface="Times New Roman" pitchFamily="18" charset="0"/>
                <a:cs typeface="Times New Roman" pitchFamily="18" charset="0"/>
              </a:rPr>
              <a:t>Chuẩn</a:t>
            </a:r>
            <a:r>
              <a:rPr lang="en-US" sz="2800" b="1" dirty="0">
                <a:solidFill>
                  <a:srgbClr val="0070C0"/>
                </a:solidFill>
                <a:latin typeface="Times New Roman" pitchFamily="18" charset="0"/>
                <a:cs typeface="Times New Roman" pitchFamily="18" charset="0"/>
              </a:rPr>
              <a:t> </a:t>
            </a:r>
            <a:r>
              <a:rPr lang="en-US" sz="2800" b="1" dirty="0" err="1">
                <a:solidFill>
                  <a:srgbClr val="0070C0"/>
                </a:solidFill>
                <a:latin typeface="Times New Roman" pitchFamily="18" charset="0"/>
                <a:cs typeface="Times New Roman" pitchFamily="18" charset="0"/>
              </a:rPr>
              <a:t>bị</a:t>
            </a:r>
            <a:r>
              <a:rPr lang="en-US" sz="2800" b="1" dirty="0">
                <a:solidFill>
                  <a:srgbClr val="0070C0"/>
                </a:solidFill>
                <a:latin typeface="Times New Roman" pitchFamily="18" charset="0"/>
                <a:cs typeface="Times New Roman" pitchFamily="18" charset="0"/>
              </a:rPr>
              <a:t> </a:t>
            </a:r>
            <a:r>
              <a:rPr lang="en-US" sz="2800" b="1" dirty="0" err="1">
                <a:solidFill>
                  <a:srgbClr val="0070C0"/>
                </a:solidFill>
                <a:latin typeface="Times New Roman" pitchFamily="18" charset="0"/>
                <a:cs typeface="Times New Roman" pitchFamily="18" charset="0"/>
              </a:rPr>
              <a:t>cho</a:t>
            </a:r>
            <a:r>
              <a:rPr lang="en-US" sz="2800" b="1" dirty="0">
                <a:solidFill>
                  <a:srgbClr val="0070C0"/>
                </a:solidFill>
                <a:latin typeface="Times New Roman" pitchFamily="18" charset="0"/>
                <a:cs typeface="Times New Roman" pitchFamily="18" charset="0"/>
              </a:rPr>
              <a:t> </a:t>
            </a:r>
            <a:r>
              <a:rPr lang="en-US" sz="2800" b="1" dirty="0" err="1">
                <a:solidFill>
                  <a:srgbClr val="0070C0"/>
                </a:solidFill>
                <a:latin typeface="Times New Roman" pitchFamily="18" charset="0"/>
                <a:cs typeface="Times New Roman" pitchFamily="18" charset="0"/>
              </a:rPr>
              <a:t>học</a:t>
            </a:r>
            <a:r>
              <a:rPr lang="en-US" sz="2800" b="1" dirty="0">
                <a:solidFill>
                  <a:srgbClr val="0070C0"/>
                </a:solidFill>
                <a:latin typeface="Times New Roman" pitchFamily="18" charset="0"/>
                <a:cs typeface="Times New Roman" pitchFamily="18" charset="0"/>
              </a:rPr>
              <a:t> </a:t>
            </a:r>
            <a:r>
              <a:rPr lang="en-US" sz="2800" b="1" dirty="0" err="1">
                <a:solidFill>
                  <a:srgbClr val="0070C0"/>
                </a:solidFill>
                <a:latin typeface="Times New Roman" pitchFamily="18" charset="0"/>
                <a:cs typeface="Times New Roman" pitchFamily="18" charset="0"/>
              </a:rPr>
              <a:t>sinh</a:t>
            </a:r>
            <a:r>
              <a:rPr lang="en-US" sz="2800" b="1" dirty="0">
                <a:solidFill>
                  <a:srgbClr val="0070C0"/>
                </a:solidFill>
                <a:latin typeface="Times New Roman" pitchFamily="18" charset="0"/>
                <a:cs typeface="Times New Roman" pitchFamily="18" charset="0"/>
              </a:rPr>
              <a:t> </a:t>
            </a:r>
            <a:r>
              <a:rPr lang="en-US" sz="2800" b="1" dirty="0" err="1">
                <a:solidFill>
                  <a:srgbClr val="0070C0"/>
                </a:solidFill>
                <a:latin typeface="Times New Roman" pitchFamily="18" charset="0"/>
                <a:cs typeface="Times New Roman" pitchFamily="18" charset="0"/>
              </a:rPr>
              <a:t>các</a:t>
            </a:r>
            <a:r>
              <a:rPr lang="en-US" sz="2800" b="1" dirty="0">
                <a:solidFill>
                  <a:srgbClr val="0070C0"/>
                </a:solidFill>
                <a:latin typeface="Times New Roman" pitchFamily="18" charset="0"/>
                <a:cs typeface="Times New Roman" pitchFamily="18" charset="0"/>
              </a:rPr>
              <a:t> “</a:t>
            </a:r>
            <a:r>
              <a:rPr lang="en-US" sz="2800" b="1" dirty="0" err="1">
                <a:solidFill>
                  <a:srgbClr val="0070C0"/>
                </a:solidFill>
                <a:latin typeface="Times New Roman" pitchFamily="18" charset="0"/>
                <a:cs typeface="Times New Roman" pitchFamily="18" charset="0"/>
              </a:rPr>
              <a:t>vật</a:t>
            </a:r>
            <a:r>
              <a:rPr lang="en-US" sz="2800" b="1" dirty="0">
                <a:solidFill>
                  <a:srgbClr val="0070C0"/>
                </a:solidFill>
                <a:latin typeface="Times New Roman" pitchFamily="18" charset="0"/>
                <a:cs typeface="Times New Roman" pitchFamily="18" charset="0"/>
              </a:rPr>
              <a:t> </a:t>
            </a:r>
            <a:r>
              <a:rPr lang="en-US" sz="2800" b="1" dirty="0" err="1">
                <a:solidFill>
                  <a:srgbClr val="0070C0"/>
                </a:solidFill>
                <a:latin typeface="Times New Roman" pitchFamily="18" charset="0"/>
                <a:cs typeface="Times New Roman" pitchFamily="18" charset="0"/>
              </a:rPr>
              <a:t>liệu</a:t>
            </a:r>
            <a:r>
              <a:rPr lang="en-US" sz="2800" b="1" dirty="0">
                <a:solidFill>
                  <a:srgbClr val="0070C0"/>
                </a:solidFill>
                <a:latin typeface="Times New Roman" pitchFamily="18" charset="0"/>
                <a:cs typeface="Times New Roman" pitchFamily="18" charset="0"/>
              </a:rPr>
              <a:t>” </a:t>
            </a:r>
            <a:r>
              <a:rPr lang="en-US" sz="2800" b="1" dirty="0" err="1">
                <a:solidFill>
                  <a:srgbClr val="0070C0"/>
                </a:solidFill>
                <a:latin typeface="Times New Roman" pitchFamily="18" charset="0"/>
                <a:cs typeface="Times New Roman" pitchFamily="18" charset="0"/>
              </a:rPr>
              <a:t>cần</a:t>
            </a:r>
            <a:r>
              <a:rPr lang="en-US" sz="2800" b="1" dirty="0">
                <a:solidFill>
                  <a:srgbClr val="0070C0"/>
                </a:solidFill>
                <a:latin typeface="Times New Roman" pitchFamily="18" charset="0"/>
                <a:cs typeface="Times New Roman" pitchFamily="18" charset="0"/>
              </a:rPr>
              <a:t> </a:t>
            </a:r>
            <a:r>
              <a:rPr lang="en-US" sz="2800" b="1" dirty="0" err="1">
                <a:solidFill>
                  <a:srgbClr val="0070C0"/>
                </a:solidFill>
                <a:latin typeface="Times New Roman" pitchFamily="18" charset="0"/>
                <a:cs typeface="Times New Roman" pitchFamily="18" charset="0"/>
              </a:rPr>
              <a:t>thiết</a:t>
            </a:r>
            <a:r>
              <a:rPr lang="en-US" sz="2800" b="1" dirty="0">
                <a:solidFill>
                  <a:srgbClr val="0070C0"/>
                </a:solidFill>
                <a:latin typeface="Times New Roman" pitchFamily="18" charset="0"/>
                <a:cs typeface="Times New Roman" pitchFamily="18" charset="0"/>
              </a:rPr>
              <a:t> </a:t>
            </a:r>
            <a:r>
              <a:rPr lang="en-US" sz="2800" b="1" dirty="0" err="1">
                <a:solidFill>
                  <a:srgbClr val="0070C0"/>
                </a:solidFill>
                <a:latin typeface="Times New Roman" pitchFamily="18" charset="0"/>
                <a:cs typeface="Times New Roman" pitchFamily="18" charset="0"/>
              </a:rPr>
              <a:t>từ</a:t>
            </a:r>
            <a:r>
              <a:rPr lang="en-US" sz="2800" b="1" dirty="0">
                <a:solidFill>
                  <a:srgbClr val="0070C0"/>
                </a:solidFill>
                <a:latin typeface="Times New Roman" pitchFamily="18" charset="0"/>
                <a:cs typeface="Times New Roman" pitchFamily="18" charset="0"/>
              </a:rPr>
              <a:t> </a:t>
            </a:r>
            <a:r>
              <a:rPr lang="en-US" sz="2800" b="1" dirty="0" err="1">
                <a:solidFill>
                  <a:srgbClr val="0070C0"/>
                </a:solidFill>
                <a:latin typeface="Times New Roman" pitchFamily="18" charset="0"/>
                <a:cs typeface="Times New Roman" pitchFamily="18" charset="0"/>
              </a:rPr>
              <a:t>những</a:t>
            </a:r>
            <a:r>
              <a:rPr lang="en-US" sz="2800" b="1" dirty="0">
                <a:solidFill>
                  <a:srgbClr val="0070C0"/>
                </a:solidFill>
                <a:latin typeface="Times New Roman" pitchFamily="18" charset="0"/>
                <a:cs typeface="Times New Roman" pitchFamily="18" charset="0"/>
              </a:rPr>
              <a:t> </a:t>
            </a:r>
            <a:r>
              <a:rPr lang="en-US" sz="2800" b="1" dirty="0" err="1">
                <a:solidFill>
                  <a:srgbClr val="0070C0"/>
                </a:solidFill>
                <a:latin typeface="Times New Roman" pitchFamily="18" charset="0"/>
                <a:cs typeface="Times New Roman" pitchFamily="18" charset="0"/>
              </a:rPr>
              <a:t>phân</a:t>
            </a:r>
            <a:r>
              <a:rPr lang="en-US" sz="2800" b="1" dirty="0">
                <a:solidFill>
                  <a:srgbClr val="0070C0"/>
                </a:solidFill>
                <a:latin typeface="Times New Roman" pitchFamily="18" charset="0"/>
                <a:cs typeface="Times New Roman" pitchFamily="18" charset="0"/>
              </a:rPr>
              <a:t> </a:t>
            </a:r>
            <a:r>
              <a:rPr lang="en-US" sz="2800" b="1" dirty="0" err="1">
                <a:solidFill>
                  <a:srgbClr val="0070C0"/>
                </a:solidFill>
                <a:latin typeface="Times New Roman" pitchFamily="18" charset="0"/>
                <a:cs typeface="Times New Roman" pitchFamily="18" charset="0"/>
              </a:rPr>
              <a:t>môn</a:t>
            </a:r>
            <a:r>
              <a:rPr lang="en-US" sz="2800" b="1" dirty="0">
                <a:solidFill>
                  <a:srgbClr val="0070C0"/>
                </a:solidFill>
                <a:latin typeface="Times New Roman" pitchFamily="18" charset="0"/>
                <a:cs typeface="Times New Roman" pitchFamily="18" charset="0"/>
              </a:rPr>
              <a:t> </a:t>
            </a:r>
            <a:r>
              <a:rPr lang="en-US" sz="2800" b="1" dirty="0" err="1">
                <a:solidFill>
                  <a:srgbClr val="0070C0"/>
                </a:solidFill>
                <a:latin typeface="Times New Roman" pitchFamily="18" charset="0"/>
                <a:cs typeface="Times New Roman" pitchFamily="18" charset="0"/>
              </a:rPr>
              <a:t>trước</a:t>
            </a:r>
            <a:r>
              <a:rPr lang="en-US" sz="2800" b="1" dirty="0">
                <a:solidFill>
                  <a:srgbClr val="0070C0"/>
                </a:solidFill>
                <a:latin typeface="Times New Roman" pitchFamily="18" charset="0"/>
                <a:cs typeface="Times New Roman" pitchFamily="18" charset="0"/>
              </a:rPr>
              <a:t> </a:t>
            </a:r>
            <a:r>
              <a:rPr lang="en-US" sz="2800" b="1" dirty="0" err="1">
                <a:solidFill>
                  <a:srgbClr val="0070C0"/>
                </a:solidFill>
                <a:latin typeface="Times New Roman" pitchFamily="18" charset="0"/>
                <a:cs typeface="Times New Roman" pitchFamily="18" charset="0"/>
              </a:rPr>
              <a:t>đặc</a:t>
            </a:r>
            <a:r>
              <a:rPr lang="en-US" sz="2800" b="1" dirty="0">
                <a:solidFill>
                  <a:srgbClr val="0070C0"/>
                </a:solidFill>
                <a:latin typeface="Times New Roman" pitchFamily="18" charset="0"/>
                <a:cs typeface="Times New Roman" pitchFamily="18" charset="0"/>
              </a:rPr>
              <a:t> </a:t>
            </a:r>
            <a:r>
              <a:rPr lang="en-US" sz="2800" b="1" dirty="0" err="1">
                <a:solidFill>
                  <a:srgbClr val="0070C0"/>
                </a:solidFill>
                <a:latin typeface="Times New Roman" pitchFamily="18" charset="0"/>
                <a:cs typeface="Times New Roman" pitchFamily="18" charset="0"/>
              </a:rPr>
              <a:t>biệt</a:t>
            </a:r>
            <a:r>
              <a:rPr lang="en-US" sz="2800" b="1" dirty="0">
                <a:solidFill>
                  <a:srgbClr val="0070C0"/>
                </a:solidFill>
                <a:latin typeface="Times New Roman" pitchFamily="18" charset="0"/>
                <a:cs typeface="Times New Roman" pitchFamily="18" charset="0"/>
              </a:rPr>
              <a:t> </a:t>
            </a:r>
            <a:r>
              <a:rPr lang="en-US" sz="2800" b="1" dirty="0" err="1">
                <a:solidFill>
                  <a:srgbClr val="0070C0"/>
                </a:solidFill>
                <a:latin typeface="Times New Roman" pitchFamily="18" charset="0"/>
                <a:cs typeface="Times New Roman" pitchFamily="18" charset="0"/>
              </a:rPr>
              <a:t>là</a:t>
            </a:r>
            <a:r>
              <a:rPr lang="en-US" sz="2800" b="1" dirty="0">
                <a:solidFill>
                  <a:srgbClr val="0070C0"/>
                </a:solidFill>
                <a:latin typeface="Times New Roman" pitchFamily="18" charset="0"/>
                <a:cs typeface="Times New Roman" pitchFamily="18" charset="0"/>
              </a:rPr>
              <a:t> </a:t>
            </a:r>
            <a:r>
              <a:rPr lang="en-US" sz="2800" b="1" dirty="0" err="1">
                <a:solidFill>
                  <a:srgbClr val="0070C0"/>
                </a:solidFill>
                <a:latin typeface="Times New Roman" pitchFamily="18" charset="0"/>
                <a:cs typeface="Times New Roman" pitchFamily="18" charset="0"/>
              </a:rPr>
              <a:t>phân</a:t>
            </a:r>
            <a:r>
              <a:rPr lang="en-US" sz="2800" b="1" dirty="0">
                <a:solidFill>
                  <a:srgbClr val="0070C0"/>
                </a:solidFill>
                <a:latin typeface="Times New Roman" pitchFamily="18" charset="0"/>
                <a:cs typeface="Times New Roman" pitchFamily="18" charset="0"/>
              </a:rPr>
              <a:t> </a:t>
            </a:r>
            <a:r>
              <a:rPr lang="en-US" sz="2800" b="1" dirty="0" err="1">
                <a:solidFill>
                  <a:srgbClr val="0070C0"/>
                </a:solidFill>
                <a:latin typeface="Times New Roman" pitchFamily="18" charset="0"/>
                <a:cs typeface="Times New Roman" pitchFamily="18" charset="0"/>
              </a:rPr>
              <a:t>môn</a:t>
            </a:r>
            <a:r>
              <a:rPr lang="en-US" sz="2800" b="1" dirty="0">
                <a:solidFill>
                  <a:srgbClr val="0070C0"/>
                </a:solidFill>
                <a:latin typeface="Times New Roman" pitchFamily="18" charset="0"/>
                <a:cs typeface="Times New Roman" pitchFamily="18" charset="0"/>
              </a:rPr>
              <a:t> </a:t>
            </a:r>
            <a:r>
              <a:rPr lang="en-US" sz="2800" b="1" dirty="0" err="1">
                <a:solidFill>
                  <a:srgbClr val="0070C0"/>
                </a:solidFill>
                <a:latin typeface="Times New Roman" pitchFamily="18" charset="0"/>
                <a:cs typeface="Times New Roman" pitchFamily="18" charset="0"/>
              </a:rPr>
              <a:t>LT&amp;C</a:t>
            </a:r>
            <a:r>
              <a:rPr lang="en-US" sz="2800" b="1" dirty="0">
                <a:solidFill>
                  <a:srgbClr val="0070C0"/>
                </a:solidFill>
                <a:latin typeface="Times New Roman" pitchFamily="18" charset="0"/>
                <a:cs typeface="Times New Roman" pitchFamily="18" charset="0"/>
              </a:rPr>
              <a:t> (</a:t>
            </a:r>
            <a:r>
              <a:rPr lang="en-US" sz="2800" b="1" dirty="0" err="1">
                <a:solidFill>
                  <a:srgbClr val="0070C0"/>
                </a:solidFill>
                <a:latin typeface="Times New Roman" pitchFamily="18" charset="0"/>
                <a:cs typeface="Times New Roman" pitchFamily="18" charset="0"/>
              </a:rPr>
              <a:t>theo</a:t>
            </a:r>
            <a:r>
              <a:rPr lang="en-US" sz="2800" b="1" dirty="0">
                <a:solidFill>
                  <a:srgbClr val="0070C0"/>
                </a:solidFill>
                <a:latin typeface="Times New Roman" pitchFamily="18" charset="0"/>
                <a:cs typeface="Times New Roman" pitchFamily="18" charset="0"/>
              </a:rPr>
              <a:t> </a:t>
            </a:r>
            <a:r>
              <a:rPr lang="en-US" sz="2800" b="1" dirty="0" err="1">
                <a:solidFill>
                  <a:srgbClr val="0070C0"/>
                </a:solidFill>
                <a:latin typeface="Times New Roman" pitchFamily="18" charset="0"/>
                <a:cs typeface="Times New Roman" pitchFamily="18" charset="0"/>
              </a:rPr>
              <a:t>chủ</a:t>
            </a:r>
            <a:r>
              <a:rPr lang="en-US" sz="2800" b="1" dirty="0">
                <a:solidFill>
                  <a:srgbClr val="0070C0"/>
                </a:solidFill>
                <a:latin typeface="Times New Roman" pitchFamily="18" charset="0"/>
                <a:cs typeface="Times New Roman" pitchFamily="18" charset="0"/>
              </a:rPr>
              <a:t> </a:t>
            </a:r>
            <a:r>
              <a:rPr lang="en-US" sz="2800" b="1" dirty="0" err="1">
                <a:solidFill>
                  <a:srgbClr val="0070C0"/>
                </a:solidFill>
                <a:latin typeface="Times New Roman" pitchFamily="18" charset="0"/>
                <a:cs typeface="Times New Roman" pitchFamily="18" charset="0"/>
              </a:rPr>
              <a:t>điểm</a:t>
            </a:r>
            <a:r>
              <a:rPr lang="en-US" sz="2800" b="1" dirty="0">
                <a:solidFill>
                  <a:srgbClr val="0070C0"/>
                </a:solidFill>
                <a:latin typeface="Times New Roman" pitchFamily="18" charset="0"/>
                <a:cs typeface="Times New Roman" pitchFamily="18" charset="0"/>
              </a:rPr>
              <a:t>, </a:t>
            </a:r>
            <a:r>
              <a:rPr lang="en-US" sz="2800" b="1" dirty="0" err="1">
                <a:solidFill>
                  <a:srgbClr val="0070C0"/>
                </a:solidFill>
                <a:latin typeface="Times New Roman" pitchFamily="18" charset="0"/>
                <a:cs typeface="Times New Roman" pitchFamily="18" charset="0"/>
              </a:rPr>
              <a:t>chủ</a:t>
            </a:r>
            <a:r>
              <a:rPr lang="en-US" sz="2800" b="1" dirty="0">
                <a:solidFill>
                  <a:srgbClr val="0070C0"/>
                </a:solidFill>
                <a:latin typeface="Times New Roman" pitchFamily="18" charset="0"/>
                <a:cs typeface="Times New Roman" pitchFamily="18" charset="0"/>
              </a:rPr>
              <a:t> </a:t>
            </a:r>
            <a:r>
              <a:rPr lang="en-US" sz="2800" b="1" dirty="0" err="1">
                <a:solidFill>
                  <a:srgbClr val="0070C0"/>
                </a:solidFill>
                <a:latin typeface="Times New Roman" pitchFamily="18" charset="0"/>
                <a:cs typeface="Times New Roman" pitchFamily="18" charset="0"/>
              </a:rPr>
              <a:t>đề</a:t>
            </a:r>
            <a:r>
              <a:rPr lang="en-US" sz="2800" b="1" dirty="0">
                <a:solidFill>
                  <a:srgbClr val="0070C0"/>
                </a:solidFill>
                <a:latin typeface="Times New Roman" pitchFamily="18" charset="0"/>
                <a:cs typeface="Times New Roman" pitchFamily="18" charset="0"/>
              </a:rPr>
              <a:t> </a:t>
            </a:r>
            <a:r>
              <a:rPr lang="en-US" sz="2800" b="1" dirty="0" err="1">
                <a:solidFill>
                  <a:srgbClr val="0070C0"/>
                </a:solidFill>
                <a:latin typeface="Times New Roman" pitchFamily="18" charset="0"/>
                <a:cs typeface="Times New Roman" pitchFamily="18" charset="0"/>
              </a:rPr>
              <a:t>tương</a:t>
            </a:r>
            <a:r>
              <a:rPr lang="en-US" sz="2800" b="1" dirty="0">
                <a:solidFill>
                  <a:srgbClr val="0070C0"/>
                </a:solidFill>
                <a:latin typeface="Times New Roman" pitchFamily="18" charset="0"/>
                <a:cs typeface="Times New Roman" pitchFamily="18" charset="0"/>
              </a:rPr>
              <a:t> </a:t>
            </a:r>
            <a:r>
              <a:rPr lang="en-US" sz="2800" b="1" dirty="0" err="1">
                <a:solidFill>
                  <a:srgbClr val="0070C0"/>
                </a:solidFill>
                <a:latin typeface="Times New Roman" pitchFamily="18" charset="0"/>
                <a:cs typeface="Times New Roman" pitchFamily="18" charset="0"/>
              </a:rPr>
              <a:t>ứng</a:t>
            </a:r>
            <a:r>
              <a:rPr lang="en-US" sz="2800" b="1" dirty="0">
                <a:solidFill>
                  <a:srgbClr val="0070C0"/>
                </a:solidFill>
                <a:latin typeface="Times New Roman" pitchFamily="18" charset="0"/>
                <a:cs typeface="Times New Roman" pitchFamily="18" charset="0"/>
              </a:rPr>
              <a:t>)</a:t>
            </a:r>
          </a:p>
          <a:p>
            <a:pPr algn="just"/>
            <a:endParaRPr lang="en-US" sz="3200" b="1" dirty="0">
              <a:solidFill>
                <a:srgbClr val="0070C0"/>
              </a:solidFill>
              <a:latin typeface="Times New Roman" pitchFamily="18" charset="0"/>
              <a:cs typeface="Times New Roman" pitchFamily="18" charset="0"/>
            </a:endParaRPr>
          </a:p>
          <a:p>
            <a:pPr algn="just">
              <a:buFontTx/>
              <a:buChar char="-"/>
            </a:pPr>
            <a:r>
              <a:rPr lang="en-US" sz="2800" b="1" dirty="0" err="1">
                <a:solidFill>
                  <a:srgbClr val="0070C0"/>
                </a:solidFill>
                <a:latin typeface="Times New Roman" pitchFamily="18" charset="0"/>
                <a:cs typeface="Times New Roman" pitchFamily="18" charset="0"/>
              </a:rPr>
              <a:t>Mở</a:t>
            </a:r>
            <a:r>
              <a:rPr lang="en-US" sz="2800" b="1" dirty="0">
                <a:solidFill>
                  <a:srgbClr val="0070C0"/>
                </a:solidFill>
                <a:latin typeface="Times New Roman" pitchFamily="18" charset="0"/>
                <a:cs typeface="Times New Roman" pitchFamily="18" charset="0"/>
              </a:rPr>
              <a:t> </a:t>
            </a:r>
            <a:r>
              <a:rPr lang="en-US" sz="2800" b="1" dirty="0" err="1">
                <a:solidFill>
                  <a:srgbClr val="0070C0"/>
                </a:solidFill>
                <a:latin typeface="Times New Roman" pitchFamily="18" charset="0"/>
                <a:cs typeface="Times New Roman" pitchFamily="18" charset="0"/>
              </a:rPr>
              <a:t>rộng</a:t>
            </a:r>
            <a:r>
              <a:rPr lang="en-US" sz="2800" b="1" dirty="0">
                <a:solidFill>
                  <a:srgbClr val="0070C0"/>
                </a:solidFill>
                <a:latin typeface="Times New Roman" pitchFamily="18" charset="0"/>
                <a:cs typeface="Times New Roman" pitchFamily="18" charset="0"/>
              </a:rPr>
              <a:t> </a:t>
            </a:r>
            <a:r>
              <a:rPr lang="en-US" sz="2800" b="1" dirty="0" err="1">
                <a:solidFill>
                  <a:srgbClr val="0070C0"/>
                </a:solidFill>
                <a:latin typeface="Times New Roman" pitchFamily="18" charset="0"/>
                <a:cs typeface="Times New Roman" pitchFamily="18" charset="0"/>
              </a:rPr>
              <a:t>vốn</a:t>
            </a:r>
            <a:r>
              <a:rPr lang="en-US" sz="2800" b="1" dirty="0">
                <a:solidFill>
                  <a:srgbClr val="0070C0"/>
                </a:solidFill>
                <a:latin typeface="Times New Roman" pitchFamily="18" charset="0"/>
                <a:cs typeface="Times New Roman" pitchFamily="18" charset="0"/>
              </a:rPr>
              <a:t> </a:t>
            </a:r>
            <a:r>
              <a:rPr lang="en-US" sz="2800" b="1" dirty="0" err="1">
                <a:solidFill>
                  <a:srgbClr val="0070C0"/>
                </a:solidFill>
                <a:latin typeface="Times New Roman" pitchFamily="18" charset="0"/>
                <a:cs typeface="Times New Roman" pitchFamily="18" charset="0"/>
              </a:rPr>
              <a:t>từ</a:t>
            </a:r>
            <a:r>
              <a:rPr lang="en-US" sz="2800" b="1" dirty="0">
                <a:solidFill>
                  <a:srgbClr val="0070C0"/>
                </a:solidFill>
                <a:latin typeface="Times New Roman" pitchFamily="18" charset="0"/>
                <a:cs typeface="Times New Roman" pitchFamily="18" charset="0"/>
              </a:rPr>
              <a:t>, </a:t>
            </a:r>
            <a:r>
              <a:rPr lang="en-US" sz="2800" b="1" dirty="0" err="1">
                <a:solidFill>
                  <a:srgbClr val="0070C0"/>
                </a:solidFill>
                <a:latin typeface="Times New Roman" pitchFamily="18" charset="0"/>
                <a:cs typeface="Times New Roman" pitchFamily="18" charset="0"/>
              </a:rPr>
              <a:t>hoàn</a:t>
            </a:r>
            <a:r>
              <a:rPr lang="en-US" sz="2800" b="1" dirty="0">
                <a:solidFill>
                  <a:srgbClr val="0070C0"/>
                </a:solidFill>
                <a:latin typeface="Times New Roman" pitchFamily="18" charset="0"/>
                <a:cs typeface="Times New Roman" pitchFamily="18" charset="0"/>
              </a:rPr>
              <a:t> </a:t>
            </a:r>
            <a:r>
              <a:rPr lang="en-US" sz="2800" b="1" dirty="0" err="1">
                <a:solidFill>
                  <a:srgbClr val="0070C0"/>
                </a:solidFill>
                <a:latin typeface="Times New Roman" pitchFamily="18" charset="0"/>
                <a:cs typeface="Times New Roman" pitchFamily="18" charset="0"/>
              </a:rPr>
              <a:t>thiện</a:t>
            </a:r>
            <a:r>
              <a:rPr lang="en-US" sz="2800" b="1" dirty="0">
                <a:solidFill>
                  <a:srgbClr val="0070C0"/>
                </a:solidFill>
                <a:latin typeface="Times New Roman" pitchFamily="18" charset="0"/>
                <a:cs typeface="Times New Roman" pitchFamily="18" charset="0"/>
              </a:rPr>
              <a:t> </a:t>
            </a:r>
            <a:r>
              <a:rPr lang="en-US" sz="2800" b="1" dirty="0" err="1">
                <a:solidFill>
                  <a:srgbClr val="0070C0"/>
                </a:solidFill>
                <a:latin typeface="Times New Roman" pitchFamily="18" charset="0"/>
                <a:cs typeface="Times New Roman" pitchFamily="18" charset="0"/>
              </a:rPr>
              <a:t>dần</a:t>
            </a:r>
            <a:r>
              <a:rPr lang="en-US" sz="2800" b="1" dirty="0">
                <a:solidFill>
                  <a:srgbClr val="0070C0"/>
                </a:solidFill>
                <a:latin typeface="Times New Roman" pitchFamily="18" charset="0"/>
                <a:cs typeface="Times New Roman" pitchFamily="18" charset="0"/>
              </a:rPr>
              <a:t> </a:t>
            </a:r>
            <a:r>
              <a:rPr lang="en-US" sz="2800" b="1" dirty="0" err="1">
                <a:solidFill>
                  <a:srgbClr val="0070C0"/>
                </a:solidFill>
                <a:latin typeface="Times New Roman" pitchFamily="18" charset="0"/>
                <a:cs typeface="Times New Roman" pitchFamily="18" charset="0"/>
              </a:rPr>
              <a:t>khả</a:t>
            </a:r>
            <a:r>
              <a:rPr lang="en-US" sz="2800" b="1" dirty="0">
                <a:solidFill>
                  <a:srgbClr val="0070C0"/>
                </a:solidFill>
                <a:latin typeface="Times New Roman" pitchFamily="18" charset="0"/>
                <a:cs typeface="Times New Roman" pitchFamily="18" charset="0"/>
              </a:rPr>
              <a:t> </a:t>
            </a:r>
            <a:r>
              <a:rPr lang="en-US" sz="2800" b="1" dirty="0" err="1">
                <a:solidFill>
                  <a:srgbClr val="0070C0"/>
                </a:solidFill>
                <a:latin typeface="Times New Roman" pitchFamily="18" charset="0"/>
                <a:cs typeface="Times New Roman" pitchFamily="18" charset="0"/>
              </a:rPr>
              <a:t>năng</a:t>
            </a:r>
            <a:r>
              <a:rPr lang="en-US" sz="2800" b="1" dirty="0">
                <a:solidFill>
                  <a:srgbClr val="0070C0"/>
                </a:solidFill>
                <a:latin typeface="Times New Roman" pitchFamily="18" charset="0"/>
                <a:cs typeface="Times New Roman" pitchFamily="18" charset="0"/>
              </a:rPr>
              <a:t> </a:t>
            </a:r>
            <a:r>
              <a:rPr lang="en-US" sz="2800" b="1" dirty="0" err="1">
                <a:solidFill>
                  <a:srgbClr val="0070C0"/>
                </a:solidFill>
                <a:latin typeface="Times New Roman" pitchFamily="18" charset="0"/>
                <a:cs typeface="Times New Roman" pitchFamily="18" charset="0"/>
              </a:rPr>
              <a:t>diễn</a:t>
            </a:r>
            <a:r>
              <a:rPr lang="en-US" sz="2800" b="1" dirty="0">
                <a:solidFill>
                  <a:srgbClr val="0070C0"/>
                </a:solidFill>
                <a:latin typeface="Times New Roman" pitchFamily="18" charset="0"/>
                <a:cs typeface="Times New Roman" pitchFamily="18" charset="0"/>
              </a:rPr>
              <a:t> </a:t>
            </a:r>
            <a:r>
              <a:rPr lang="en-US" sz="2800" b="1" dirty="0" err="1">
                <a:solidFill>
                  <a:srgbClr val="0070C0"/>
                </a:solidFill>
                <a:latin typeface="Times New Roman" pitchFamily="18" charset="0"/>
                <a:cs typeface="Times New Roman" pitchFamily="18" charset="0"/>
              </a:rPr>
              <a:t>ngôn</a:t>
            </a:r>
            <a:r>
              <a:rPr lang="en-US" sz="2800" b="1" dirty="0">
                <a:solidFill>
                  <a:srgbClr val="0070C0"/>
                </a:solidFill>
                <a:latin typeface="Times New Roman" pitchFamily="18" charset="0"/>
                <a:cs typeface="Times New Roman" pitchFamily="18" charset="0"/>
              </a:rPr>
              <a:t> </a:t>
            </a:r>
            <a:r>
              <a:rPr lang="en-US" sz="2800" b="1" dirty="0" err="1">
                <a:solidFill>
                  <a:srgbClr val="0070C0"/>
                </a:solidFill>
                <a:latin typeface="Times New Roman" pitchFamily="18" charset="0"/>
                <a:cs typeface="Times New Roman" pitchFamily="18" charset="0"/>
              </a:rPr>
              <a:t>bằng</a:t>
            </a:r>
            <a:r>
              <a:rPr lang="en-US" sz="2800" b="1" dirty="0">
                <a:solidFill>
                  <a:srgbClr val="0070C0"/>
                </a:solidFill>
                <a:latin typeface="Times New Roman" pitchFamily="18" charset="0"/>
                <a:cs typeface="Times New Roman" pitchFamily="18" charset="0"/>
              </a:rPr>
              <a:t> </a:t>
            </a:r>
            <a:r>
              <a:rPr lang="en-US" sz="2800" b="1" dirty="0" err="1">
                <a:solidFill>
                  <a:srgbClr val="0070C0"/>
                </a:solidFill>
                <a:latin typeface="Times New Roman" pitchFamily="18" charset="0"/>
                <a:cs typeface="Times New Roman" pitchFamily="18" charset="0"/>
              </a:rPr>
              <a:t>việc</a:t>
            </a:r>
            <a:r>
              <a:rPr lang="en-US" sz="2800" b="1" dirty="0">
                <a:solidFill>
                  <a:srgbClr val="0070C0"/>
                </a:solidFill>
                <a:latin typeface="Times New Roman" pitchFamily="18" charset="0"/>
                <a:cs typeface="Times New Roman" pitchFamily="18" charset="0"/>
              </a:rPr>
              <a:t> </a:t>
            </a:r>
            <a:r>
              <a:rPr lang="en-US" sz="2800" b="1" dirty="0" err="1">
                <a:solidFill>
                  <a:srgbClr val="0070C0"/>
                </a:solidFill>
                <a:latin typeface="Times New Roman" pitchFamily="18" charset="0"/>
                <a:cs typeface="Times New Roman" pitchFamily="18" charset="0"/>
              </a:rPr>
              <a:t>phát</a:t>
            </a:r>
            <a:r>
              <a:rPr lang="en-US" sz="2800" b="1" dirty="0">
                <a:solidFill>
                  <a:srgbClr val="0070C0"/>
                </a:solidFill>
                <a:latin typeface="Times New Roman" pitchFamily="18" charset="0"/>
                <a:cs typeface="Times New Roman" pitchFamily="18" charset="0"/>
              </a:rPr>
              <a:t> </a:t>
            </a:r>
            <a:r>
              <a:rPr lang="en-US" sz="2800" b="1" dirty="0" err="1">
                <a:solidFill>
                  <a:srgbClr val="0070C0"/>
                </a:solidFill>
                <a:latin typeface="Times New Roman" pitchFamily="18" charset="0"/>
                <a:cs typeface="Times New Roman" pitchFamily="18" charset="0"/>
              </a:rPr>
              <a:t>triển</a:t>
            </a:r>
            <a:r>
              <a:rPr lang="en-US" sz="2800" b="1" dirty="0">
                <a:solidFill>
                  <a:srgbClr val="0070C0"/>
                </a:solidFill>
                <a:latin typeface="Times New Roman" pitchFamily="18" charset="0"/>
                <a:cs typeface="Times New Roman" pitchFamily="18" charset="0"/>
              </a:rPr>
              <a:t> </a:t>
            </a:r>
            <a:r>
              <a:rPr lang="en-US" sz="2800" b="1" dirty="0" err="1">
                <a:solidFill>
                  <a:srgbClr val="0070C0"/>
                </a:solidFill>
                <a:latin typeface="Times New Roman" pitchFamily="18" charset="0"/>
                <a:cs typeface="Times New Roman" pitchFamily="18" charset="0"/>
              </a:rPr>
              <a:t>văn</a:t>
            </a:r>
            <a:r>
              <a:rPr lang="en-US" sz="2800" b="1" dirty="0">
                <a:solidFill>
                  <a:srgbClr val="0070C0"/>
                </a:solidFill>
                <a:latin typeface="Times New Roman" pitchFamily="18" charset="0"/>
                <a:cs typeface="Times New Roman" pitchFamily="18" charset="0"/>
              </a:rPr>
              <a:t> </a:t>
            </a:r>
            <a:r>
              <a:rPr lang="en-US" sz="2800" b="1" dirty="0" err="1">
                <a:solidFill>
                  <a:srgbClr val="0070C0"/>
                </a:solidFill>
                <a:latin typeface="Times New Roman" pitchFamily="18" charset="0"/>
                <a:cs typeface="Times New Roman" pitchFamily="18" charset="0"/>
              </a:rPr>
              <a:t>hoá</a:t>
            </a:r>
            <a:r>
              <a:rPr lang="en-US" sz="2800" b="1" dirty="0">
                <a:solidFill>
                  <a:srgbClr val="0070C0"/>
                </a:solidFill>
                <a:latin typeface="Times New Roman" pitchFamily="18" charset="0"/>
                <a:cs typeface="Times New Roman" pitchFamily="18" charset="0"/>
              </a:rPr>
              <a:t> </a:t>
            </a:r>
            <a:r>
              <a:rPr lang="en-US" sz="2800" b="1" dirty="0" err="1" smtClean="0">
                <a:solidFill>
                  <a:srgbClr val="0070C0"/>
                </a:solidFill>
                <a:latin typeface="Times New Roman" pitchFamily="18" charset="0"/>
                <a:cs typeface="Times New Roman" pitchFamily="18" charset="0"/>
              </a:rPr>
              <a:t>đọc</a:t>
            </a:r>
            <a:r>
              <a:rPr lang="en-US" sz="2800" b="1" dirty="0" smtClean="0">
                <a:solidFill>
                  <a:srgbClr val="0070C0"/>
                </a:solidFill>
                <a:latin typeface="Times New Roman" pitchFamily="18" charset="0"/>
                <a:cs typeface="Times New Roman" pitchFamily="18" charset="0"/>
              </a:rPr>
              <a:t>.</a:t>
            </a:r>
            <a:endParaRPr lang="en-US" sz="2800" b="1" dirty="0">
              <a:solidFill>
                <a:srgbClr val="0070C0"/>
              </a:solidFill>
              <a:latin typeface="Times New Roman" pitchFamily="18" charset="0"/>
              <a:cs typeface="Times New Roman" pitchFamily="18" charset="0"/>
            </a:endParaRPr>
          </a:p>
          <a:p>
            <a:pPr algn="just"/>
            <a:endParaRPr lang="vi-VN" sz="3200" b="1" dirty="0">
              <a:solidFill>
                <a:srgbClr val="0070C0"/>
              </a:solidFill>
              <a:latin typeface="Times New Roman" pitchFamily="18" charset="0"/>
              <a:cs typeface="Times New Roman" pitchFamily="18" charset="0"/>
            </a:endParaRPr>
          </a:p>
          <a:p>
            <a:pPr algn="just"/>
            <a:r>
              <a:rPr lang="en-US" sz="3200" b="1" dirty="0">
                <a:solidFill>
                  <a:srgbClr val="0070C0"/>
                </a:solidFill>
                <a:latin typeface="Times New Roman" pitchFamily="18" charset="0"/>
                <a:cs typeface="Times New Roman" pitchFamily="18" charset="0"/>
              </a:rPr>
              <a:t>- </a:t>
            </a:r>
            <a:r>
              <a:rPr lang="en-US" sz="2800" b="1" dirty="0">
                <a:solidFill>
                  <a:srgbClr val="0070C0"/>
                </a:solidFill>
                <a:latin typeface="Times New Roman" pitchFamily="18" charset="0"/>
                <a:cs typeface="Times New Roman" pitchFamily="18" charset="0"/>
              </a:rPr>
              <a:t>“</a:t>
            </a:r>
            <a:r>
              <a:rPr lang="en-US" sz="2800" b="1" dirty="0" err="1">
                <a:solidFill>
                  <a:srgbClr val="0070C0"/>
                </a:solidFill>
                <a:latin typeface="Times New Roman" pitchFamily="18" charset="0"/>
                <a:cs typeface="Times New Roman" pitchFamily="18" charset="0"/>
              </a:rPr>
              <a:t>Đổi</a:t>
            </a:r>
            <a:r>
              <a:rPr lang="en-US" sz="2800" b="1" dirty="0">
                <a:solidFill>
                  <a:srgbClr val="0070C0"/>
                </a:solidFill>
                <a:latin typeface="Times New Roman" pitchFamily="18" charset="0"/>
                <a:cs typeface="Times New Roman" pitchFamily="18" charset="0"/>
              </a:rPr>
              <a:t> </a:t>
            </a:r>
            <a:r>
              <a:rPr lang="en-US" sz="2800" b="1" dirty="0" err="1">
                <a:solidFill>
                  <a:srgbClr val="0070C0"/>
                </a:solidFill>
                <a:latin typeface="Times New Roman" pitchFamily="18" charset="0"/>
                <a:cs typeface="Times New Roman" pitchFamily="18" charset="0"/>
              </a:rPr>
              <a:t>mới</a:t>
            </a:r>
            <a:r>
              <a:rPr lang="en-US" sz="2800" b="1" dirty="0">
                <a:solidFill>
                  <a:srgbClr val="0070C0"/>
                </a:solidFill>
                <a:latin typeface="Times New Roman" pitchFamily="18" charset="0"/>
                <a:cs typeface="Times New Roman" pitchFamily="18" charset="0"/>
              </a:rPr>
              <a:t>” </a:t>
            </a:r>
            <a:r>
              <a:rPr lang="en-US" sz="2800" b="1" dirty="0" err="1">
                <a:solidFill>
                  <a:srgbClr val="0070C0"/>
                </a:solidFill>
                <a:latin typeface="Times New Roman" pitchFamily="18" charset="0"/>
                <a:cs typeface="Times New Roman" pitchFamily="18" charset="0"/>
              </a:rPr>
              <a:t>cách</a:t>
            </a:r>
            <a:r>
              <a:rPr lang="en-US" sz="2800" b="1" dirty="0">
                <a:solidFill>
                  <a:srgbClr val="0070C0"/>
                </a:solidFill>
                <a:latin typeface="Times New Roman" pitchFamily="18" charset="0"/>
                <a:cs typeface="Times New Roman" pitchFamily="18" charset="0"/>
              </a:rPr>
              <a:t> </a:t>
            </a:r>
            <a:r>
              <a:rPr lang="en-US" sz="2800" b="1" dirty="0" err="1">
                <a:solidFill>
                  <a:srgbClr val="0070C0"/>
                </a:solidFill>
                <a:latin typeface="Times New Roman" pitchFamily="18" charset="0"/>
                <a:cs typeface="Times New Roman" pitchFamily="18" charset="0"/>
              </a:rPr>
              <a:t>truyền</a:t>
            </a:r>
            <a:r>
              <a:rPr lang="en-US" sz="2800" b="1" dirty="0">
                <a:solidFill>
                  <a:srgbClr val="0070C0"/>
                </a:solidFill>
                <a:latin typeface="Times New Roman" pitchFamily="18" charset="0"/>
                <a:cs typeface="Times New Roman" pitchFamily="18" charset="0"/>
              </a:rPr>
              <a:t> </a:t>
            </a:r>
            <a:r>
              <a:rPr lang="en-US" sz="2800" b="1" dirty="0" err="1">
                <a:solidFill>
                  <a:srgbClr val="0070C0"/>
                </a:solidFill>
                <a:latin typeface="Times New Roman" pitchFamily="18" charset="0"/>
                <a:cs typeface="Times New Roman" pitchFamily="18" charset="0"/>
              </a:rPr>
              <a:t>đạt</a:t>
            </a:r>
            <a:r>
              <a:rPr lang="en-US" sz="2800" b="1" dirty="0">
                <a:solidFill>
                  <a:srgbClr val="0070C0"/>
                </a:solidFill>
                <a:latin typeface="Times New Roman" pitchFamily="18" charset="0"/>
                <a:cs typeface="Times New Roman" pitchFamily="18" charset="0"/>
              </a:rPr>
              <a:t> </a:t>
            </a:r>
            <a:r>
              <a:rPr lang="en-US" sz="2800" b="1" dirty="0" err="1">
                <a:solidFill>
                  <a:srgbClr val="0070C0"/>
                </a:solidFill>
                <a:latin typeface="Times New Roman" pitchFamily="18" charset="0"/>
                <a:cs typeface="Times New Roman" pitchFamily="18" charset="0"/>
              </a:rPr>
              <a:t>trong</a:t>
            </a:r>
            <a:r>
              <a:rPr lang="en-US" sz="2800" b="1" dirty="0">
                <a:solidFill>
                  <a:srgbClr val="0070C0"/>
                </a:solidFill>
                <a:latin typeface="Times New Roman" pitchFamily="18" charset="0"/>
                <a:cs typeface="Times New Roman" pitchFamily="18" charset="0"/>
              </a:rPr>
              <a:t> </a:t>
            </a:r>
            <a:r>
              <a:rPr lang="en-US" sz="2800" b="1" dirty="0" err="1">
                <a:solidFill>
                  <a:srgbClr val="0070C0"/>
                </a:solidFill>
                <a:latin typeface="Times New Roman" pitchFamily="18" charset="0"/>
                <a:cs typeface="Times New Roman" pitchFamily="18" charset="0"/>
              </a:rPr>
              <a:t>phân</a:t>
            </a:r>
            <a:r>
              <a:rPr lang="en-US" sz="2800" b="1" dirty="0">
                <a:solidFill>
                  <a:srgbClr val="0070C0"/>
                </a:solidFill>
                <a:latin typeface="Times New Roman" pitchFamily="18" charset="0"/>
                <a:cs typeface="Times New Roman" pitchFamily="18" charset="0"/>
              </a:rPr>
              <a:t> </a:t>
            </a:r>
            <a:r>
              <a:rPr lang="en-US" sz="2800" b="1" dirty="0" err="1">
                <a:solidFill>
                  <a:srgbClr val="0070C0"/>
                </a:solidFill>
                <a:latin typeface="Times New Roman" pitchFamily="18" charset="0"/>
                <a:cs typeface="Times New Roman" pitchFamily="18" charset="0"/>
              </a:rPr>
              <a:t>môn</a:t>
            </a:r>
            <a:r>
              <a:rPr lang="en-US" sz="2800" b="1" dirty="0">
                <a:solidFill>
                  <a:srgbClr val="0070C0"/>
                </a:solidFill>
                <a:latin typeface="Times New Roman" pitchFamily="18" charset="0"/>
                <a:cs typeface="Times New Roman" pitchFamily="18" charset="0"/>
              </a:rPr>
              <a:t> </a:t>
            </a:r>
            <a:r>
              <a:rPr lang="en-US" sz="2800" b="1" dirty="0" err="1">
                <a:solidFill>
                  <a:srgbClr val="0070C0"/>
                </a:solidFill>
                <a:latin typeface="Times New Roman" pitchFamily="18" charset="0"/>
                <a:cs typeface="Times New Roman" pitchFamily="18" charset="0"/>
              </a:rPr>
              <a:t>TLV</a:t>
            </a:r>
            <a:endParaRPr lang="en-US" sz="2800" b="1" dirty="0">
              <a:solidFill>
                <a:srgbClr val="0070C0"/>
              </a:solidFill>
              <a:latin typeface="Times New Roman" pitchFamily="18" charset="0"/>
              <a:cs typeface="Times New Roman" pitchFamily="18" charset="0"/>
            </a:endParaRPr>
          </a:p>
        </p:txBody>
      </p:sp>
      <p:sp>
        <p:nvSpPr>
          <p:cNvPr id="7" name="Title 1"/>
          <p:cNvSpPr txBox="1">
            <a:spLocks/>
          </p:cNvSpPr>
          <p:nvPr/>
        </p:nvSpPr>
        <p:spPr bwMode="auto">
          <a:xfrm>
            <a:off x="0" y="692150"/>
            <a:ext cx="9144000" cy="649288"/>
          </a:xfrm>
          <a:prstGeom prst="rect">
            <a:avLst/>
          </a:prstGeom>
          <a:noFill/>
          <a:ln w="9525">
            <a:noFill/>
            <a:miter lim="800000"/>
            <a:headEnd/>
            <a:tailEnd/>
          </a:ln>
        </p:spPr>
        <p:txBody>
          <a:bodyPr anchor="ctr"/>
          <a:lstStyle/>
          <a:p>
            <a:pPr algn="ctr"/>
            <a:r>
              <a:rPr lang="en-US" sz="4000" b="1" i="1">
                <a:solidFill>
                  <a:srgbClr val="FF0000"/>
                </a:solidFill>
                <a:latin typeface="Times New Roman" pitchFamily="18" charset="0"/>
                <a:cs typeface="Times New Roman" pitchFamily="18" charset="0"/>
              </a:rPr>
              <a:t>Quá trình dạy học hướng đến đề “mở”</a:t>
            </a:r>
            <a:endParaRPr lang="vi-VN" sz="4000" b="1">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1"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randombar(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down)">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wipe(down)">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down)">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7" grpId="0"/>
      <p:bldP spid="7" grpId="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2143116"/>
            <a:ext cx="9144000" cy="135732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Times New Roman" pitchFamily="18" charset="0"/>
                <a:ea typeface="+mj-ea"/>
                <a:cs typeface="Times New Roman" pitchFamily="18" charset="0"/>
              </a:defRPr>
            </a:lvl1pPr>
          </a:lstStyle>
          <a:p>
            <a:r>
              <a:rPr lang="en-US" sz="8000" b="1" smtClean="0">
                <a:solidFill>
                  <a:srgbClr val="FF0000"/>
                </a:solidFill>
              </a:rPr>
              <a:t>HOẠT ĐỘNG 3</a:t>
            </a:r>
            <a:endParaRPr lang="en-US" sz="8000" b="1" dirty="0">
              <a:solidFill>
                <a:srgbClr val="FF0000"/>
              </a:solidFill>
            </a:endParaRPr>
          </a:p>
        </p:txBody>
      </p:sp>
    </p:spTree>
    <p:extLst>
      <p:ext uri="{BB962C8B-B14F-4D97-AF65-F5344CB8AC3E}">
        <p14:creationId xmlns:p14="http://schemas.microsoft.com/office/powerpoint/2010/main" val="1233932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23528" y="404664"/>
            <a:ext cx="8352928" cy="400506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Times New Roman" pitchFamily="18" charset="0"/>
                <a:ea typeface="+mj-ea"/>
                <a:cs typeface="Times New Roman" pitchFamily="18" charset="0"/>
              </a:defRPr>
            </a:lvl1pPr>
          </a:lstStyle>
          <a:p>
            <a:pPr>
              <a:lnSpc>
                <a:spcPct val="150000"/>
              </a:lnSpc>
            </a:pPr>
            <a:r>
              <a:rPr lang="en-US" sz="6000" b="1" dirty="0" smtClean="0">
                <a:solidFill>
                  <a:srgbClr val="0070C0"/>
                </a:solidFill>
              </a:rPr>
              <a:t>ĐÁNH </a:t>
            </a:r>
            <a:r>
              <a:rPr lang="en-US" sz="6000" b="1" dirty="0" err="1" smtClean="0">
                <a:solidFill>
                  <a:srgbClr val="0070C0"/>
                </a:solidFill>
              </a:rPr>
              <a:t>GIÁ</a:t>
            </a:r>
            <a:r>
              <a:rPr lang="en-US" sz="6000" b="1" dirty="0" smtClean="0">
                <a:solidFill>
                  <a:srgbClr val="0070C0"/>
                </a:solidFill>
              </a:rPr>
              <a:t> </a:t>
            </a:r>
            <a:endParaRPr lang="en-US" sz="6000" b="1" dirty="0" smtClean="0">
              <a:solidFill>
                <a:srgbClr val="0070C0"/>
              </a:solidFill>
            </a:endParaRPr>
          </a:p>
          <a:p>
            <a:pPr>
              <a:lnSpc>
                <a:spcPct val="150000"/>
              </a:lnSpc>
            </a:pPr>
            <a:r>
              <a:rPr lang="en-US" b="1" dirty="0" err="1" smtClean="0"/>
              <a:t>BÀI</a:t>
            </a:r>
            <a:r>
              <a:rPr lang="en-US" b="1" dirty="0" smtClean="0"/>
              <a:t> </a:t>
            </a:r>
            <a:r>
              <a:rPr lang="en-US" b="1" dirty="0" smtClean="0"/>
              <a:t>TẬP LÀM VĂN ĐỀ “MỞ”</a:t>
            </a:r>
          </a:p>
        </p:txBody>
      </p:sp>
    </p:spTree>
    <p:extLst>
      <p:ext uri="{BB962C8B-B14F-4D97-AF65-F5344CB8AC3E}">
        <p14:creationId xmlns:p14="http://schemas.microsoft.com/office/powerpoint/2010/main" val="1233932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899592" y="188640"/>
            <a:ext cx="6934200" cy="73501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Times New Roman" pitchFamily="18" charset="0"/>
                <a:ea typeface="+mj-ea"/>
                <a:cs typeface="Times New Roman" pitchFamily="18" charset="0"/>
              </a:defRPr>
            </a:lvl1pPr>
          </a:lstStyle>
          <a:p>
            <a:r>
              <a:rPr lang="en-US" b="1" dirty="0" smtClean="0">
                <a:solidFill>
                  <a:srgbClr val="FF0000"/>
                </a:solidFill>
              </a:rPr>
              <a:t>CÁC TÌNH HUỐNG</a:t>
            </a:r>
            <a:endParaRPr lang="en-US" b="1" dirty="0">
              <a:solidFill>
                <a:srgbClr val="FF0000"/>
              </a:solidFill>
            </a:endParaRPr>
          </a:p>
        </p:txBody>
      </p:sp>
      <p:sp>
        <p:nvSpPr>
          <p:cNvPr id="7" name="Title 1"/>
          <p:cNvSpPr txBox="1">
            <a:spLocks/>
          </p:cNvSpPr>
          <p:nvPr/>
        </p:nvSpPr>
        <p:spPr>
          <a:xfrm>
            <a:off x="51743" y="1104507"/>
            <a:ext cx="9540552" cy="496855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Times New Roman" pitchFamily="18" charset="0"/>
                <a:ea typeface="+mj-ea"/>
                <a:cs typeface="Times New Roman" pitchFamily="18" charset="0"/>
              </a:defRPr>
            </a:lvl1pPr>
          </a:lstStyle>
          <a:p>
            <a:pPr algn="l"/>
            <a:r>
              <a:rPr lang="en-US" sz="2800" b="1" dirty="0" smtClean="0"/>
              <a:t>1/ </a:t>
            </a:r>
            <a:r>
              <a:rPr lang="en-US" sz="2800" b="1" u="sng" dirty="0" err="1" smtClean="0"/>
              <a:t>Đề</a:t>
            </a:r>
            <a:r>
              <a:rPr lang="en-US" sz="2800" b="1" u="sng" dirty="0" smtClean="0"/>
              <a:t> </a:t>
            </a:r>
            <a:r>
              <a:rPr lang="en-US" sz="2800" b="1" u="sng" dirty="0" err="1" smtClean="0"/>
              <a:t>bài</a:t>
            </a:r>
            <a:r>
              <a:rPr lang="en-US" sz="2800" b="1" u="sng" dirty="0" smtClean="0"/>
              <a:t> </a:t>
            </a:r>
            <a:r>
              <a:rPr lang="en-US" sz="2800" b="1" dirty="0" smtClean="0"/>
              <a:t>: </a:t>
            </a:r>
            <a:r>
              <a:rPr lang="en-US" sz="2800" b="1" dirty="0" err="1" smtClean="0"/>
              <a:t>Hãy</a:t>
            </a:r>
            <a:r>
              <a:rPr lang="en-US" sz="2800" b="1" dirty="0" smtClean="0"/>
              <a:t> </a:t>
            </a:r>
            <a:r>
              <a:rPr lang="en-US" sz="2800" b="1" dirty="0" err="1" smtClean="0"/>
              <a:t>tả</a:t>
            </a:r>
            <a:r>
              <a:rPr lang="en-US" sz="2800" b="1" dirty="0" smtClean="0"/>
              <a:t> con </a:t>
            </a:r>
            <a:r>
              <a:rPr lang="en-US" sz="2800" b="1" dirty="0" err="1" smtClean="0"/>
              <a:t>lợn</a:t>
            </a:r>
            <a:r>
              <a:rPr lang="en-US" sz="2800" b="1" dirty="0" smtClean="0"/>
              <a:t> </a:t>
            </a:r>
            <a:r>
              <a:rPr lang="en-US" sz="2800" b="1" dirty="0" err="1" smtClean="0"/>
              <a:t>mà</a:t>
            </a:r>
            <a:r>
              <a:rPr lang="en-US" sz="2800" b="1" dirty="0" smtClean="0"/>
              <a:t> </a:t>
            </a:r>
            <a:r>
              <a:rPr lang="en-US" sz="2800" b="1" dirty="0" err="1" smtClean="0"/>
              <a:t>em</a:t>
            </a:r>
            <a:r>
              <a:rPr lang="en-US" sz="2800" b="1" dirty="0" smtClean="0"/>
              <a:t> </a:t>
            </a:r>
            <a:r>
              <a:rPr lang="en-US" sz="2800" b="1" dirty="0" err="1" smtClean="0"/>
              <a:t>thích</a:t>
            </a:r>
            <a:r>
              <a:rPr lang="en-US" sz="2800" b="1" dirty="0"/>
              <a:t>.</a:t>
            </a:r>
            <a:endParaRPr lang="en-US" sz="2400" b="1" dirty="0" smtClean="0"/>
          </a:p>
          <a:p>
            <a:pPr algn="l"/>
            <a:r>
              <a:rPr lang="en-US" sz="2800" b="1" dirty="0" smtClean="0"/>
              <a:t>      </a:t>
            </a:r>
            <a:r>
              <a:rPr lang="en-US" sz="2800" b="1" dirty="0" err="1" smtClean="0"/>
              <a:t>Học</a:t>
            </a:r>
            <a:r>
              <a:rPr lang="en-US" sz="2800" b="1" dirty="0" smtClean="0"/>
              <a:t> </a:t>
            </a:r>
            <a:r>
              <a:rPr lang="en-US" sz="2800" b="1" dirty="0" err="1" smtClean="0"/>
              <a:t>sinh</a:t>
            </a:r>
            <a:r>
              <a:rPr lang="en-US" sz="2800" b="1" dirty="0" smtClean="0"/>
              <a:t> </a:t>
            </a:r>
            <a:r>
              <a:rPr lang="en-US" sz="2800" b="1" dirty="0" err="1" smtClean="0"/>
              <a:t>tả</a:t>
            </a:r>
            <a:r>
              <a:rPr lang="en-US" sz="2800" b="1" dirty="0" smtClean="0"/>
              <a:t> con </a:t>
            </a:r>
            <a:r>
              <a:rPr lang="en-US" sz="2800" b="1" dirty="0" err="1" smtClean="0"/>
              <a:t>lợn</a:t>
            </a:r>
            <a:r>
              <a:rPr lang="en-US" sz="2800" b="1" dirty="0" smtClean="0"/>
              <a:t> </a:t>
            </a:r>
            <a:r>
              <a:rPr lang="en-US" sz="2800" b="1" dirty="0" err="1" smtClean="0"/>
              <a:t>xoáy</a:t>
            </a:r>
            <a:r>
              <a:rPr lang="en-US" sz="2800" b="1" dirty="0" smtClean="0"/>
              <a:t> </a:t>
            </a:r>
            <a:r>
              <a:rPr lang="en-US" sz="2800" b="1" dirty="0" err="1" smtClean="0"/>
              <a:t>âm</a:t>
            </a:r>
            <a:r>
              <a:rPr lang="en-US" sz="2800" b="1" dirty="0" smtClean="0"/>
              <a:t> </a:t>
            </a:r>
            <a:r>
              <a:rPr lang="en-US" sz="2800" b="1" dirty="0" err="1" smtClean="0"/>
              <a:t>dương</a:t>
            </a:r>
            <a:r>
              <a:rPr lang="en-US" sz="2800" b="1" dirty="0" smtClean="0"/>
              <a:t> </a:t>
            </a:r>
          </a:p>
          <a:p>
            <a:pPr algn="l"/>
            <a:r>
              <a:rPr lang="en-US" sz="2800" b="1" dirty="0"/>
              <a:t> </a:t>
            </a:r>
            <a:r>
              <a:rPr lang="en-US" sz="2800" b="1" dirty="0" smtClean="0"/>
              <a:t>    </a:t>
            </a:r>
            <a:r>
              <a:rPr lang="en-US" sz="2800" b="1" dirty="0" err="1" smtClean="0"/>
              <a:t>trong</a:t>
            </a:r>
            <a:r>
              <a:rPr lang="en-US" sz="2800" b="1" dirty="0" smtClean="0"/>
              <a:t> </a:t>
            </a:r>
            <a:r>
              <a:rPr lang="en-US" sz="2800" b="1" dirty="0" err="1" smtClean="0"/>
              <a:t>tranh</a:t>
            </a:r>
            <a:r>
              <a:rPr lang="en-US" sz="2800" b="1" dirty="0" smtClean="0"/>
              <a:t> </a:t>
            </a:r>
            <a:r>
              <a:rPr lang="en-US" sz="2800" b="1" dirty="0" err="1" smtClean="0"/>
              <a:t>Đông</a:t>
            </a:r>
            <a:r>
              <a:rPr lang="en-US" sz="2800" b="1" dirty="0" smtClean="0"/>
              <a:t> </a:t>
            </a:r>
            <a:r>
              <a:rPr lang="en-US" sz="2800" b="1" dirty="0" err="1" smtClean="0"/>
              <a:t>Hồ</a:t>
            </a:r>
            <a:r>
              <a:rPr lang="en-US" sz="2800" b="1" dirty="0" smtClean="0"/>
              <a:t>.</a:t>
            </a:r>
          </a:p>
          <a:p>
            <a:pPr algn="l"/>
            <a:endParaRPr lang="en-US" sz="2800" b="1" dirty="0" smtClean="0">
              <a:solidFill>
                <a:srgbClr val="0070C0"/>
              </a:solidFill>
            </a:endParaRPr>
          </a:p>
          <a:p>
            <a:pPr algn="l"/>
            <a:r>
              <a:rPr lang="en-US" sz="2800" b="1" dirty="0" smtClean="0"/>
              <a:t>2/ </a:t>
            </a:r>
            <a:r>
              <a:rPr lang="en-US" sz="2800" b="1" u="sng" dirty="0" err="1" smtClean="0"/>
              <a:t>Câu</a:t>
            </a:r>
            <a:r>
              <a:rPr lang="en-US" sz="2800" b="1" u="sng" dirty="0" smtClean="0"/>
              <a:t> </a:t>
            </a:r>
            <a:r>
              <a:rPr lang="en-US" sz="2800" b="1" u="sng" dirty="0" err="1" smtClean="0"/>
              <a:t>chuyện</a:t>
            </a:r>
            <a:r>
              <a:rPr lang="en-US" sz="2800" b="1" u="sng" dirty="0" smtClean="0"/>
              <a:t> </a:t>
            </a:r>
            <a:r>
              <a:rPr lang="en-US" sz="2800" b="1" dirty="0" smtClean="0"/>
              <a:t>: “</a:t>
            </a:r>
            <a:r>
              <a:rPr lang="en-US" sz="2800" b="1" dirty="0" err="1" smtClean="0"/>
              <a:t>Bài</a:t>
            </a:r>
            <a:r>
              <a:rPr lang="en-US" sz="2800" b="1" dirty="0" smtClean="0"/>
              <a:t> </a:t>
            </a:r>
            <a:r>
              <a:rPr lang="en-US" sz="2800" b="1" dirty="0" err="1" smtClean="0"/>
              <a:t>văn</a:t>
            </a:r>
            <a:r>
              <a:rPr lang="en-US" sz="2800" b="1" dirty="0" smtClean="0"/>
              <a:t> </a:t>
            </a:r>
            <a:r>
              <a:rPr lang="en-US" sz="2800" b="1" dirty="0" err="1" smtClean="0"/>
              <a:t>bị</a:t>
            </a:r>
            <a:r>
              <a:rPr lang="en-US" sz="2800" b="1" dirty="0" smtClean="0"/>
              <a:t> </a:t>
            </a:r>
            <a:r>
              <a:rPr lang="en-US" sz="2800" b="1" dirty="0" err="1" smtClean="0"/>
              <a:t>điểm</a:t>
            </a:r>
            <a:r>
              <a:rPr lang="en-US" sz="2800" b="1" dirty="0" smtClean="0"/>
              <a:t> </a:t>
            </a:r>
            <a:r>
              <a:rPr lang="en-US" sz="2800" b="1" dirty="0" err="1" smtClean="0"/>
              <a:t>không</a:t>
            </a:r>
            <a:r>
              <a:rPr lang="en-US" sz="2800" b="1" dirty="0" smtClean="0"/>
              <a:t> “(STV4/20–</a:t>
            </a:r>
            <a:r>
              <a:rPr lang="en-US" sz="2800" b="1" dirty="0" err="1" smtClean="0"/>
              <a:t>tập</a:t>
            </a:r>
            <a:r>
              <a:rPr lang="en-US" sz="2800" b="1" dirty="0" smtClean="0"/>
              <a:t> 1).</a:t>
            </a:r>
          </a:p>
          <a:p>
            <a:pPr algn="l"/>
            <a:r>
              <a:rPr lang="en-US" sz="2800" b="1" dirty="0" smtClean="0"/>
              <a:t>     </a:t>
            </a:r>
            <a:r>
              <a:rPr lang="en-US" sz="2800" b="1" dirty="0" err="1" smtClean="0"/>
              <a:t>Em</a:t>
            </a:r>
            <a:r>
              <a:rPr lang="en-US" sz="2800" b="1" dirty="0" smtClean="0"/>
              <a:t> </a:t>
            </a:r>
            <a:r>
              <a:rPr lang="en-US" sz="2800" b="1" dirty="0" err="1" smtClean="0"/>
              <a:t>học</a:t>
            </a:r>
            <a:r>
              <a:rPr lang="en-US" sz="2800" b="1" dirty="0" smtClean="0"/>
              <a:t> </a:t>
            </a:r>
            <a:r>
              <a:rPr lang="en-US" sz="2800" b="1" dirty="0" err="1" smtClean="0"/>
              <a:t>sinh</a:t>
            </a:r>
            <a:r>
              <a:rPr lang="en-US" sz="2800" b="1" dirty="0" smtClean="0"/>
              <a:t> </a:t>
            </a:r>
            <a:r>
              <a:rPr lang="en-US" sz="2800" b="1" dirty="0" err="1" smtClean="0"/>
              <a:t>bị</a:t>
            </a:r>
            <a:r>
              <a:rPr lang="en-US" sz="2800" b="1" dirty="0" smtClean="0"/>
              <a:t> </a:t>
            </a:r>
            <a:r>
              <a:rPr lang="en-US" sz="2800" b="1" dirty="0" err="1" smtClean="0"/>
              <a:t>điểm</a:t>
            </a:r>
            <a:r>
              <a:rPr lang="en-US" sz="2800" b="1" dirty="0" smtClean="0"/>
              <a:t> 0 </a:t>
            </a:r>
            <a:r>
              <a:rPr lang="en-US" sz="2800" b="1" dirty="0" err="1" smtClean="0"/>
              <a:t>và</a:t>
            </a:r>
            <a:r>
              <a:rPr lang="en-US" sz="2800" b="1" dirty="0" smtClean="0"/>
              <a:t> </a:t>
            </a:r>
            <a:r>
              <a:rPr lang="en-US" sz="2800" b="1" dirty="0" err="1" smtClean="0"/>
              <a:t>bị</a:t>
            </a:r>
            <a:r>
              <a:rPr lang="en-US" sz="2800" b="1" dirty="0" smtClean="0"/>
              <a:t> </a:t>
            </a:r>
            <a:r>
              <a:rPr lang="en-US" sz="2800" b="1" dirty="0" err="1" smtClean="0"/>
              <a:t>mắng</a:t>
            </a:r>
            <a:r>
              <a:rPr lang="en-US" sz="2800" b="1" dirty="0" smtClean="0"/>
              <a:t> </a:t>
            </a:r>
            <a:r>
              <a:rPr lang="en-US" sz="2800" b="1" dirty="0" err="1" smtClean="0"/>
              <a:t>khi</a:t>
            </a:r>
            <a:r>
              <a:rPr lang="en-US" sz="2800" b="1" dirty="0" smtClean="0"/>
              <a:t> </a:t>
            </a:r>
            <a:r>
              <a:rPr lang="en-US" sz="2800" b="1" dirty="0" err="1" smtClean="0"/>
              <a:t>nộp</a:t>
            </a:r>
            <a:r>
              <a:rPr lang="en-US" sz="2800" b="1" dirty="0" smtClean="0"/>
              <a:t> </a:t>
            </a:r>
            <a:r>
              <a:rPr lang="en-US" sz="2800" b="1" dirty="0" err="1" smtClean="0"/>
              <a:t>giấy</a:t>
            </a:r>
            <a:r>
              <a:rPr lang="en-US" sz="2800" b="1" dirty="0" smtClean="0"/>
              <a:t> </a:t>
            </a:r>
            <a:r>
              <a:rPr lang="en-US" sz="2800" b="1" dirty="0" err="1" smtClean="0"/>
              <a:t>trắng</a:t>
            </a:r>
            <a:r>
              <a:rPr lang="en-US" sz="2800" b="1" dirty="0" smtClean="0"/>
              <a:t> </a:t>
            </a:r>
            <a:r>
              <a:rPr lang="en-US" sz="2800" b="1" dirty="0" err="1" smtClean="0"/>
              <a:t>với</a:t>
            </a:r>
            <a:r>
              <a:rPr lang="en-US" sz="2800" b="1" dirty="0" smtClean="0"/>
              <a:t> </a:t>
            </a:r>
            <a:r>
              <a:rPr lang="en-US" sz="2800" b="1" dirty="0" err="1" smtClean="0"/>
              <a:t>đề</a:t>
            </a:r>
            <a:r>
              <a:rPr lang="en-US" sz="2800" b="1" dirty="0" smtClean="0"/>
              <a:t> </a:t>
            </a:r>
            <a:r>
              <a:rPr lang="en-US" sz="2800" b="1" dirty="0" err="1" smtClean="0"/>
              <a:t>bài</a:t>
            </a:r>
            <a:r>
              <a:rPr lang="en-US" sz="2800" b="1" dirty="0" smtClean="0"/>
              <a:t> </a:t>
            </a:r>
            <a:r>
              <a:rPr lang="en-US" sz="2800" b="1" dirty="0" err="1" smtClean="0"/>
              <a:t>văn</a:t>
            </a:r>
            <a:r>
              <a:rPr lang="en-US" sz="2800" b="1" dirty="0" smtClean="0"/>
              <a:t> “ </a:t>
            </a:r>
            <a:r>
              <a:rPr lang="en-US" sz="2800" b="1" dirty="0" err="1" smtClean="0"/>
              <a:t>Tả</a:t>
            </a:r>
            <a:r>
              <a:rPr lang="en-US" sz="2800" b="1" dirty="0" smtClean="0"/>
              <a:t> </a:t>
            </a:r>
            <a:r>
              <a:rPr lang="en-US" sz="2800" b="1" dirty="0" err="1" smtClean="0"/>
              <a:t>bố</a:t>
            </a:r>
            <a:r>
              <a:rPr lang="en-US" sz="2800" b="1" dirty="0" smtClean="0"/>
              <a:t> </a:t>
            </a:r>
            <a:r>
              <a:rPr lang="en-US" sz="2800" b="1" dirty="0" err="1" smtClean="0"/>
              <a:t>em</a:t>
            </a:r>
            <a:r>
              <a:rPr lang="en-US" sz="2800" b="1" dirty="0" smtClean="0"/>
              <a:t> </a:t>
            </a:r>
            <a:r>
              <a:rPr lang="en-US" sz="2800" b="1" dirty="0" err="1" smtClean="0"/>
              <a:t>đang</a:t>
            </a:r>
            <a:r>
              <a:rPr lang="en-US" sz="2800" b="1" dirty="0" smtClean="0"/>
              <a:t> </a:t>
            </a:r>
            <a:r>
              <a:rPr lang="en-US" sz="2800" b="1" dirty="0" err="1" smtClean="0"/>
              <a:t>đọc</a:t>
            </a:r>
            <a:r>
              <a:rPr lang="en-US" sz="2800" b="1" dirty="0" smtClean="0"/>
              <a:t> </a:t>
            </a:r>
            <a:r>
              <a:rPr lang="en-US" sz="2800" b="1" dirty="0" err="1" smtClean="0"/>
              <a:t>báo</a:t>
            </a:r>
            <a:r>
              <a:rPr lang="en-US" sz="2800" b="1" dirty="0" smtClean="0"/>
              <a:t> “ (</a:t>
            </a:r>
            <a:r>
              <a:rPr lang="en-US" sz="2800" b="1" dirty="0" err="1" smtClean="0"/>
              <a:t>vì</a:t>
            </a:r>
            <a:r>
              <a:rPr lang="en-US" sz="2800" b="1" dirty="0" smtClean="0"/>
              <a:t> </a:t>
            </a:r>
            <a:r>
              <a:rPr lang="en-US" sz="2800" b="1" dirty="0" err="1" smtClean="0"/>
              <a:t>em</a:t>
            </a:r>
            <a:r>
              <a:rPr lang="en-US" sz="2800" b="1" dirty="0" smtClean="0"/>
              <a:t> </a:t>
            </a:r>
            <a:r>
              <a:rPr lang="en-US" sz="2800" b="1" dirty="0" err="1" smtClean="0"/>
              <a:t>không</a:t>
            </a:r>
            <a:r>
              <a:rPr lang="en-US" sz="2800" b="1" dirty="0" smtClean="0"/>
              <a:t> </a:t>
            </a:r>
            <a:r>
              <a:rPr lang="en-US" sz="2800" b="1" dirty="0" err="1" smtClean="0"/>
              <a:t>có</a:t>
            </a:r>
            <a:r>
              <a:rPr lang="en-US" sz="2800" b="1" dirty="0" smtClean="0"/>
              <a:t> </a:t>
            </a:r>
            <a:r>
              <a:rPr lang="en-US" sz="2800" b="1" dirty="0" err="1" smtClean="0"/>
              <a:t>bố</a:t>
            </a:r>
            <a:r>
              <a:rPr lang="en-US" sz="2800" b="1" dirty="0" smtClean="0"/>
              <a:t>).</a:t>
            </a:r>
          </a:p>
          <a:p>
            <a:pPr algn="l"/>
            <a:endParaRPr lang="en-US" sz="2800" b="1" dirty="0" smtClean="0">
              <a:solidFill>
                <a:srgbClr val="0070C0"/>
              </a:solidFill>
            </a:endParaRPr>
          </a:p>
          <a:p>
            <a:pPr algn="l"/>
            <a:r>
              <a:rPr lang="en-US" sz="2800" b="1" dirty="0" smtClean="0"/>
              <a:t>3/ </a:t>
            </a:r>
            <a:r>
              <a:rPr lang="en-US" sz="2800" b="1" u="sng" dirty="0" err="1" smtClean="0"/>
              <a:t>Đề</a:t>
            </a:r>
            <a:r>
              <a:rPr lang="en-US" sz="2800" b="1" u="sng" dirty="0" smtClean="0"/>
              <a:t> </a:t>
            </a:r>
            <a:r>
              <a:rPr lang="en-US" sz="2800" b="1" u="sng" dirty="0" err="1" smtClean="0"/>
              <a:t>bài</a:t>
            </a:r>
            <a:r>
              <a:rPr lang="en-US" sz="2800" b="1" u="sng" dirty="0" smtClean="0"/>
              <a:t> </a:t>
            </a:r>
            <a:r>
              <a:rPr lang="en-US" sz="2800" b="1" dirty="0" smtClean="0"/>
              <a:t>: </a:t>
            </a:r>
            <a:r>
              <a:rPr lang="en-US" sz="2800" b="1" dirty="0" err="1" smtClean="0"/>
              <a:t>Hãy</a:t>
            </a:r>
            <a:r>
              <a:rPr lang="en-US" sz="2800" b="1" dirty="0" smtClean="0"/>
              <a:t> </a:t>
            </a:r>
            <a:r>
              <a:rPr lang="en-US" sz="2800" b="1" dirty="0" err="1" smtClean="0"/>
              <a:t>tả</a:t>
            </a:r>
            <a:r>
              <a:rPr lang="en-US" sz="2800" b="1" dirty="0" smtClean="0"/>
              <a:t> </a:t>
            </a:r>
            <a:r>
              <a:rPr lang="en-US" sz="2800" b="1" dirty="0" err="1" smtClean="0"/>
              <a:t>người</a:t>
            </a:r>
            <a:r>
              <a:rPr lang="en-US" sz="2800" b="1" dirty="0" smtClean="0"/>
              <a:t> </a:t>
            </a:r>
            <a:r>
              <a:rPr lang="en-US" sz="2800" b="1" dirty="0" err="1" smtClean="0"/>
              <a:t>bạn</a:t>
            </a:r>
            <a:r>
              <a:rPr lang="en-US" sz="2800" b="1" dirty="0" smtClean="0"/>
              <a:t> </a:t>
            </a:r>
            <a:r>
              <a:rPr lang="en-US" sz="2800" b="1" dirty="0" err="1" smtClean="0"/>
              <a:t>thân</a:t>
            </a:r>
            <a:r>
              <a:rPr lang="en-US" sz="2800" b="1" dirty="0" smtClean="0"/>
              <a:t> </a:t>
            </a:r>
            <a:r>
              <a:rPr lang="en-US" sz="2800" b="1" dirty="0" err="1" smtClean="0"/>
              <a:t>thiết</a:t>
            </a:r>
            <a:r>
              <a:rPr lang="en-US" sz="2800" b="1" dirty="0" smtClean="0"/>
              <a:t> </a:t>
            </a:r>
            <a:r>
              <a:rPr lang="en-US" sz="2800" b="1" dirty="0" err="1" smtClean="0"/>
              <a:t>nhất</a:t>
            </a:r>
            <a:r>
              <a:rPr lang="en-US" sz="2800" b="1" dirty="0" smtClean="0"/>
              <a:t> </a:t>
            </a:r>
            <a:r>
              <a:rPr lang="en-US" sz="2800" b="1" dirty="0" err="1" smtClean="0"/>
              <a:t>của</a:t>
            </a:r>
            <a:r>
              <a:rPr lang="en-US" sz="2800" b="1" dirty="0" smtClean="0"/>
              <a:t> </a:t>
            </a:r>
            <a:r>
              <a:rPr lang="en-US" sz="2800" b="1" dirty="0" err="1" smtClean="0"/>
              <a:t>em</a:t>
            </a:r>
            <a:r>
              <a:rPr lang="en-US" sz="2800" b="1" dirty="0" smtClean="0"/>
              <a:t>.</a:t>
            </a:r>
          </a:p>
          <a:p>
            <a:pPr algn="l"/>
            <a:r>
              <a:rPr lang="en-US" sz="2800" b="1" dirty="0" smtClean="0"/>
              <a:t>      </a:t>
            </a:r>
            <a:r>
              <a:rPr lang="en-US" sz="2800" b="1" dirty="0" err="1" smtClean="0"/>
              <a:t>Học</a:t>
            </a:r>
            <a:r>
              <a:rPr lang="en-US" sz="2800" b="1" dirty="0" smtClean="0"/>
              <a:t> </a:t>
            </a:r>
            <a:r>
              <a:rPr lang="en-US" sz="2800" b="1" dirty="0" err="1" smtClean="0"/>
              <a:t>sinh</a:t>
            </a:r>
            <a:r>
              <a:rPr lang="en-US" sz="2800" b="1" dirty="0" smtClean="0"/>
              <a:t> </a:t>
            </a:r>
            <a:r>
              <a:rPr lang="en-US" sz="2800" b="1" dirty="0" err="1" smtClean="0"/>
              <a:t>tả</a:t>
            </a:r>
            <a:r>
              <a:rPr lang="en-US" sz="2800" b="1" dirty="0" smtClean="0"/>
              <a:t> </a:t>
            </a:r>
            <a:r>
              <a:rPr lang="en-US" sz="2800" b="1" dirty="0" err="1" smtClean="0"/>
              <a:t>một</a:t>
            </a:r>
            <a:r>
              <a:rPr lang="en-US" sz="2800" b="1" dirty="0" smtClean="0"/>
              <a:t> </a:t>
            </a:r>
            <a:r>
              <a:rPr lang="en-US" sz="2800" b="1" dirty="0" err="1" smtClean="0"/>
              <a:t>chú</a:t>
            </a:r>
            <a:r>
              <a:rPr lang="en-US" sz="2800" b="1" dirty="0" smtClean="0"/>
              <a:t> </a:t>
            </a:r>
            <a:r>
              <a:rPr lang="en-US" sz="2800" b="1" dirty="0" err="1" smtClean="0"/>
              <a:t>gấu</a:t>
            </a:r>
            <a:r>
              <a:rPr lang="en-US" sz="2800" b="1" dirty="0" smtClean="0"/>
              <a:t> </a:t>
            </a:r>
            <a:r>
              <a:rPr lang="en-US" sz="2800" b="1" dirty="0" err="1" smtClean="0"/>
              <a:t>bông</a:t>
            </a:r>
            <a:r>
              <a:rPr lang="en-US" sz="2800" b="1" dirty="0" smtClean="0"/>
              <a:t> </a:t>
            </a:r>
            <a:r>
              <a:rPr lang="en-US" sz="2800" b="1" dirty="0" err="1" smtClean="0"/>
              <a:t>được</a:t>
            </a:r>
            <a:r>
              <a:rPr lang="en-US" sz="2800" b="1" dirty="0" smtClean="0"/>
              <a:t> </a:t>
            </a:r>
            <a:r>
              <a:rPr lang="en-US" sz="2800" b="1" dirty="0" err="1" smtClean="0"/>
              <a:t>em</a:t>
            </a:r>
            <a:r>
              <a:rPr lang="en-US" sz="2800" b="1" dirty="0" smtClean="0"/>
              <a:t> </a:t>
            </a:r>
            <a:r>
              <a:rPr lang="en-US" sz="2800" b="1" dirty="0" err="1" smtClean="0"/>
              <a:t>xem</a:t>
            </a:r>
            <a:r>
              <a:rPr lang="en-US" sz="2800" b="1" dirty="0" smtClean="0"/>
              <a:t> </a:t>
            </a:r>
            <a:r>
              <a:rPr lang="en-US" sz="2800" b="1" dirty="0" err="1" smtClean="0"/>
              <a:t>như</a:t>
            </a:r>
            <a:r>
              <a:rPr lang="en-US" sz="2800" b="1" dirty="0" smtClean="0"/>
              <a:t> </a:t>
            </a:r>
          </a:p>
          <a:p>
            <a:pPr algn="l"/>
            <a:r>
              <a:rPr lang="en-US" sz="2800" b="1" dirty="0" err="1" smtClean="0"/>
              <a:t>người</a:t>
            </a:r>
            <a:r>
              <a:rPr lang="en-US" sz="2800" b="1" dirty="0" smtClean="0"/>
              <a:t> </a:t>
            </a:r>
            <a:r>
              <a:rPr lang="en-US" sz="2800" b="1" dirty="0" err="1" smtClean="0"/>
              <a:t>bạn</a:t>
            </a:r>
            <a:r>
              <a:rPr lang="en-US" sz="2800" b="1" dirty="0" smtClean="0"/>
              <a:t> </a:t>
            </a:r>
            <a:r>
              <a:rPr lang="en-US" sz="2800" b="1" dirty="0" err="1" smtClean="0"/>
              <a:t>thân</a:t>
            </a:r>
            <a:r>
              <a:rPr lang="en-US" sz="2800" b="1" dirty="0" smtClean="0"/>
              <a:t> </a:t>
            </a:r>
            <a:r>
              <a:rPr lang="en-US" sz="2800" b="1" dirty="0" err="1" smtClean="0"/>
              <a:t>thiết</a:t>
            </a:r>
            <a:r>
              <a:rPr lang="en-US" sz="2800" b="1" dirty="0" smtClean="0"/>
              <a:t> </a:t>
            </a:r>
            <a:r>
              <a:rPr lang="en-US" sz="2800" b="1" dirty="0" err="1" smtClean="0"/>
              <a:t>của</a:t>
            </a:r>
            <a:r>
              <a:rPr lang="en-US" sz="2800" b="1" dirty="0" smtClean="0"/>
              <a:t> </a:t>
            </a:r>
            <a:r>
              <a:rPr lang="en-US" sz="2800" b="1" dirty="0" err="1" smtClean="0"/>
              <a:t>mình</a:t>
            </a:r>
            <a:r>
              <a:rPr lang="en-US" sz="2800" b="1" dirty="0" smtClean="0"/>
              <a:t>.</a:t>
            </a:r>
          </a:p>
        </p:txBody>
      </p:sp>
      <p:sp>
        <p:nvSpPr>
          <p:cNvPr id="6" name="Right Arrow 5"/>
          <p:cNvSpPr/>
          <p:nvPr/>
        </p:nvSpPr>
        <p:spPr>
          <a:xfrm>
            <a:off x="201619" y="1749121"/>
            <a:ext cx="360040" cy="258874"/>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C00000"/>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05235" y="1069501"/>
            <a:ext cx="2687245" cy="14233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ight Arrow 8"/>
          <p:cNvSpPr/>
          <p:nvPr/>
        </p:nvSpPr>
        <p:spPr>
          <a:xfrm>
            <a:off x="108684" y="3501008"/>
            <a:ext cx="360040" cy="258874"/>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C00000"/>
              </a:solidFill>
            </a:endParaRPr>
          </a:p>
        </p:txBody>
      </p:sp>
      <p:sp>
        <p:nvSpPr>
          <p:cNvPr id="10" name="Right Arrow 9"/>
          <p:cNvSpPr/>
          <p:nvPr/>
        </p:nvSpPr>
        <p:spPr>
          <a:xfrm>
            <a:off x="108684" y="5218389"/>
            <a:ext cx="360040" cy="258874"/>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C00000"/>
              </a:solidFill>
            </a:endParaRPr>
          </a:p>
        </p:txBody>
      </p:sp>
    </p:spTree>
    <p:extLst>
      <p:ext uri="{BB962C8B-B14F-4D97-AF65-F5344CB8AC3E}">
        <p14:creationId xmlns:p14="http://schemas.microsoft.com/office/powerpoint/2010/main" val="3462503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Effect transition="in" filter="circle(in)">
                                      <p:cBhvr>
                                        <p:cTn id="14" dur="2000"/>
                                        <p:tgtEl>
                                          <p:spTgt spid="7">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xEl>
                                              <p:pRg st="1" end="1"/>
                                            </p:txEl>
                                          </p:spTgt>
                                        </p:tgtEl>
                                        <p:attrNameLst>
                                          <p:attrName>style.visibility</p:attrName>
                                        </p:attrNameLst>
                                      </p:cBhvr>
                                      <p:to>
                                        <p:strVal val="visible"/>
                                      </p:to>
                                    </p:set>
                                    <p:anim calcmode="lin" valueType="num">
                                      <p:cBhvr additive="base">
                                        <p:cTn id="25"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1" end="1"/>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7">
                                            <p:txEl>
                                              <p:pRg st="2" end="2"/>
                                            </p:txEl>
                                          </p:spTgt>
                                        </p:tgtEl>
                                        <p:attrNameLst>
                                          <p:attrName>style.visibility</p:attrName>
                                        </p:attrNameLst>
                                      </p:cBhvr>
                                      <p:to>
                                        <p:strVal val="visible"/>
                                      </p:to>
                                    </p:set>
                                    <p:anim calcmode="lin" valueType="num">
                                      <p:cBhvr additive="base">
                                        <p:cTn id="29"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1026"/>
                                        </p:tgtEl>
                                        <p:attrNameLst>
                                          <p:attrName>style.visibility</p:attrName>
                                        </p:attrNameLst>
                                      </p:cBhvr>
                                      <p:to>
                                        <p:strVal val="visible"/>
                                      </p:to>
                                    </p:set>
                                    <p:anim calcmode="lin" valueType="num">
                                      <p:cBhvr additive="base">
                                        <p:cTn id="35" dur="10" fill="hold"/>
                                        <p:tgtEl>
                                          <p:spTgt spid="1026"/>
                                        </p:tgtEl>
                                        <p:attrNameLst>
                                          <p:attrName>ppt_x</p:attrName>
                                        </p:attrNameLst>
                                      </p:cBhvr>
                                      <p:tavLst>
                                        <p:tav tm="0">
                                          <p:val>
                                            <p:strVal val="#ppt_x"/>
                                          </p:val>
                                        </p:tav>
                                        <p:tav tm="100000">
                                          <p:val>
                                            <p:strVal val="#ppt_x"/>
                                          </p:val>
                                        </p:tav>
                                      </p:tavLst>
                                    </p:anim>
                                    <p:anim calcmode="lin" valueType="num">
                                      <p:cBhvr additive="base">
                                        <p:cTn id="36" dur="1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6" presetClass="entr" presetSubtype="16" fill="hold" grpId="0" nodeType="clickEffect">
                                  <p:stCondLst>
                                    <p:cond delay="0"/>
                                  </p:stCondLst>
                                  <p:childTnLst>
                                    <p:set>
                                      <p:cBhvr>
                                        <p:cTn id="40" dur="1" fill="hold">
                                          <p:stCondLst>
                                            <p:cond delay="0"/>
                                          </p:stCondLst>
                                        </p:cTn>
                                        <p:tgtEl>
                                          <p:spTgt spid="7">
                                            <p:txEl>
                                              <p:pRg st="4" end="4"/>
                                            </p:txEl>
                                          </p:spTgt>
                                        </p:tgtEl>
                                        <p:attrNameLst>
                                          <p:attrName>style.visibility</p:attrName>
                                        </p:attrNameLst>
                                      </p:cBhvr>
                                      <p:to>
                                        <p:strVal val="visible"/>
                                      </p:to>
                                    </p:set>
                                    <p:animEffect transition="in" filter="circle(in)">
                                      <p:cBhvr>
                                        <p:cTn id="41" dur="2000"/>
                                        <p:tgtEl>
                                          <p:spTgt spid="7">
                                            <p:txEl>
                                              <p:pRg st="4" end="4"/>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9"/>
                                        </p:tgtEl>
                                        <p:attrNameLst>
                                          <p:attrName>style.visibility</p:attrName>
                                        </p:attrNameLst>
                                      </p:cBhvr>
                                      <p:to>
                                        <p:strVal val="visible"/>
                                      </p:to>
                                    </p:set>
                                    <p:anim calcmode="lin" valueType="num">
                                      <p:cBhvr additive="base">
                                        <p:cTn id="46" dur="500" fill="hold"/>
                                        <p:tgtEl>
                                          <p:spTgt spid="9"/>
                                        </p:tgtEl>
                                        <p:attrNameLst>
                                          <p:attrName>ppt_x</p:attrName>
                                        </p:attrNameLst>
                                      </p:cBhvr>
                                      <p:tavLst>
                                        <p:tav tm="0">
                                          <p:val>
                                            <p:strVal val="#ppt_x"/>
                                          </p:val>
                                        </p:tav>
                                        <p:tav tm="100000">
                                          <p:val>
                                            <p:strVal val="#ppt_x"/>
                                          </p:val>
                                        </p:tav>
                                      </p:tavLst>
                                    </p:anim>
                                    <p:anim calcmode="lin" valueType="num">
                                      <p:cBhvr additive="base">
                                        <p:cTn id="47"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nodeType="clickEffect">
                                  <p:stCondLst>
                                    <p:cond delay="0"/>
                                  </p:stCondLst>
                                  <p:childTnLst>
                                    <p:set>
                                      <p:cBhvr>
                                        <p:cTn id="51" dur="1" fill="hold">
                                          <p:stCondLst>
                                            <p:cond delay="0"/>
                                          </p:stCondLst>
                                        </p:cTn>
                                        <p:tgtEl>
                                          <p:spTgt spid="7">
                                            <p:txEl>
                                              <p:pRg st="5" end="5"/>
                                            </p:txEl>
                                          </p:spTgt>
                                        </p:tgtEl>
                                        <p:attrNameLst>
                                          <p:attrName>style.visibility</p:attrName>
                                        </p:attrNameLst>
                                      </p:cBhvr>
                                      <p:to>
                                        <p:strVal val="visible"/>
                                      </p:to>
                                    </p:set>
                                    <p:anim calcmode="lin" valueType="num">
                                      <p:cBhvr additive="base">
                                        <p:cTn id="52"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6" presetClass="entr" presetSubtype="16" fill="hold" grpId="0" nodeType="clickEffect">
                                  <p:stCondLst>
                                    <p:cond delay="0"/>
                                  </p:stCondLst>
                                  <p:childTnLst>
                                    <p:set>
                                      <p:cBhvr>
                                        <p:cTn id="57" dur="1" fill="hold">
                                          <p:stCondLst>
                                            <p:cond delay="0"/>
                                          </p:stCondLst>
                                        </p:cTn>
                                        <p:tgtEl>
                                          <p:spTgt spid="7">
                                            <p:txEl>
                                              <p:pRg st="7" end="7"/>
                                            </p:txEl>
                                          </p:spTgt>
                                        </p:tgtEl>
                                        <p:attrNameLst>
                                          <p:attrName>style.visibility</p:attrName>
                                        </p:attrNameLst>
                                      </p:cBhvr>
                                      <p:to>
                                        <p:strVal val="visible"/>
                                      </p:to>
                                    </p:set>
                                    <p:animEffect transition="in" filter="circle(in)">
                                      <p:cBhvr>
                                        <p:cTn id="58" dur="2000"/>
                                        <p:tgtEl>
                                          <p:spTgt spid="7">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10"/>
                                        </p:tgtEl>
                                        <p:attrNameLst>
                                          <p:attrName>style.visibility</p:attrName>
                                        </p:attrNameLst>
                                      </p:cBhvr>
                                      <p:to>
                                        <p:strVal val="visible"/>
                                      </p:to>
                                    </p:set>
                                    <p:anim calcmode="lin" valueType="num">
                                      <p:cBhvr additive="base">
                                        <p:cTn id="63" dur="500" fill="hold"/>
                                        <p:tgtEl>
                                          <p:spTgt spid="10"/>
                                        </p:tgtEl>
                                        <p:attrNameLst>
                                          <p:attrName>ppt_x</p:attrName>
                                        </p:attrNameLst>
                                      </p:cBhvr>
                                      <p:tavLst>
                                        <p:tav tm="0">
                                          <p:val>
                                            <p:strVal val="#ppt_x"/>
                                          </p:val>
                                        </p:tav>
                                        <p:tav tm="100000">
                                          <p:val>
                                            <p:strVal val="#ppt_x"/>
                                          </p:val>
                                        </p:tav>
                                      </p:tavLst>
                                    </p:anim>
                                    <p:anim calcmode="lin" valueType="num">
                                      <p:cBhvr additive="base">
                                        <p:cTn id="6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nodeType="clickEffect">
                                  <p:stCondLst>
                                    <p:cond delay="0"/>
                                  </p:stCondLst>
                                  <p:childTnLst>
                                    <p:set>
                                      <p:cBhvr>
                                        <p:cTn id="68" dur="1" fill="hold">
                                          <p:stCondLst>
                                            <p:cond delay="0"/>
                                          </p:stCondLst>
                                        </p:cTn>
                                        <p:tgtEl>
                                          <p:spTgt spid="7">
                                            <p:txEl>
                                              <p:pRg st="8" end="8"/>
                                            </p:txEl>
                                          </p:spTgt>
                                        </p:tgtEl>
                                        <p:attrNameLst>
                                          <p:attrName>style.visibility</p:attrName>
                                        </p:attrNameLst>
                                      </p:cBhvr>
                                      <p:to>
                                        <p:strVal val="visible"/>
                                      </p:to>
                                    </p:set>
                                    <p:anim calcmode="lin" valueType="num">
                                      <p:cBhvr additive="base">
                                        <p:cTn id="69" dur="500" fill="hold"/>
                                        <p:tgtEl>
                                          <p:spTgt spid="7">
                                            <p:txEl>
                                              <p:pRg st="8" end="8"/>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7">
                                            <p:txEl>
                                              <p:pRg st="8" end="8"/>
                                            </p:txEl>
                                          </p:spTgt>
                                        </p:tgtEl>
                                        <p:attrNameLst>
                                          <p:attrName>ppt_y</p:attrName>
                                        </p:attrNameLst>
                                      </p:cBhvr>
                                      <p:tavLst>
                                        <p:tav tm="0">
                                          <p:val>
                                            <p:strVal val="1+#ppt_h/2"/>
                                          </p:val>
                                        </p:tav>
                                        <p:tav tm="100000">
                                          <p:val>
                                            <p:strVal val="#ppt_y"/>
                                          </p:val>
                                        </p:tav>
                                      </p:tavLst>
                                    </p:anim>
                                  </p:childTnLst>
                                </p:cTn>
                              </p:par>
                              <p:par>
                                <p:cTn id="71" presetID="2" presetClass="entr" presetSubtype="4" fill="hold" nodeType="withEffect">
                                  <p:stCondLst>
                                    <p:cond delay="0"/>
                                  </p:stCondLst>
                                  <p:childTnLst>
                                    <p:set>
                                      <p:cBhvr>
                                        <p:cTn id="72" dur="1" fill="hold">
                                          <p:stCondLst>
                                            <p:cond delay="0"/>
                                          </p:stCondLst>
                                        </p:cTn>
                                        <p:tgtEl>
                                          <p:spTgt spid="7">
                                            <p:txEl>
                                              <p:pRg st="9" end="9"/>
                                            </p:txEl>
                                          </p:spTgt>
                                        </p:tgtEl>
                                        <p:attrNameLst>
                                          <p:attrName>style.visibility</p:attrName>
                                        </p:attrNameLst>
                                      </p:cBhvr>
                                      <p:to>
                                        <p:strVal val="visible"/>
                                      </p:to>
                                    </p:set>
                                    <p:anim calcmode="lin" valueType="num">
                                      <p:cBhvr additive="base">
                                        <p:cTn id="73" dur="500" fill="hold"/>
                                        <p:tgtEl>
                                          <p:spTgt spid="7">
                                            <p:txEl>
                                              <p:pRg st="9" end="9"/>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7">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build="p"/>
      <p:bldP spid="6" grpId="0" animBg="1"/>
      <p:bldP spid="9" grpId="0" animBg="1"/>
      <p:bldP spid="1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412" y="-99627"/>
            <a:ext cx="9144000" cy="110298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Times New Roman" pitchFamily="18" charset="0"/>
                <a:ea typeface="+mj-ea"/>
                <a:cs typeface="Times New Roman" pitchFamily="18" charset="0"/>
              </a:defRPr>
            </a:lvl1pPr>
          </a:lstStyle>
          <a:p>
            <a:r>
              <a:rPr lang="en-US" b="1" dirty="0" err="1" smtClean="0">
                <a:solidFill>
                  <a:srgbClr val="FF0000"/>
                </a:solidFill>
              </a:rPr>
              <a:t>Xây</a:t>
            </a:r>
            <a:r>
              <a:rPr lang="en-US" b="1" dirty="0" smtClean="0">
                <a:solidFill>
                  <a:srgbClr val="FF0000"/>
                </a:solidFill>
              </a:rPr>
              <a:t> </a:t>
            </a:r>
            <a:r>
              <a:rPr lang="en-US" b="1" dirty="0" err="1" smtClean="0">
                <a:solidFill>
                  <a:srgbClr val="FF0000"/>
                </a:solidFill>
              </a:rPr>
              <a:t>dựng</a:t>
            </a:r>
            <a:r>
              <a:rPr lang="en-US" b="1" dirty="0" smtClean="0">
                <a:solidFill>
                  <a:srgbClr val="FF0000"/>
                </a:solidFill>
              </a:rPr>
              <a:t>” </a:t>
            </a:r>
            <a:r>
              <a:rPr lang="en-US" b="1" dirty="0" err="1" smtClean="0">
                <a:solidFill>
                  <a:srgbClr val="FF0000"/>
                </a:solidFill>
              </a:rPr>
              <a:t>Hướng</a:t>
            </a:r>
            <a:r>
              <a:rPr lang="en-US" b="1" dirty="0" smtClean="0">
                <a:solidFill>
                  <a:srgbClr val="FF0000"/>
                </a:solidFill>
              </a:rPr>
              <a:t> </a:t>
            </a:r>
            <a:r>
              <a:rPr lang="en-US" b="1" dirty="0" err="1" smtClean="0">
                <a:solidFill>
                  <a:srgbClr val="FF0000"/>
                </a:solidFill>
              </a:rPr>
              <a:t>dẫn</a:t>
            </a:r>
            <a:r>
              <a:rPr lang="en-US" b="1" dirty="0">
                <a:solidFill>
                  <a:srgbClr val="FF0000"/>
                </a:solidFill>
              </a:rPr>
              <a:t> </a:t>
            </a:r>
            <a:r>
              <a:rPr lang="en-US" b="1" dirty="0" err="1" smtClean="0">
                <a:solidFill>
                  <a:srgbClr val="FF0000"/>
                </a:solidFill>
              </a:rPr>
              <a:t>chấm</a:t>
            </a:r>
            <a:r>
              <a:rPr lang="en-US" b="1" dirty="0" smtClean="0">
                <a:solidFill>
                  <a:srgbClr val="FF0000"/>
                </a:solidFill>
              </a:rPr>
              <a:t> </a:t>
            </a:r>
            <a:r>
              <a:rPr lang="en-US" b="1" dirty="0" err="1" smtClean="0">
                <a:solidFill>
                  <a:srgbClr val="FF0000"/>
                </a:solidFill>
              </a:rPr>
              <a:t>bài</a:t>
            </a:r>
            <a:r>
              <a:rPr lang="en-US" b="1" dirty="0" smtClean="0">
                <a:solidFill>
                  <a:srgbClr val="FF0000"/>
                </a:solidFill>
              </a:rPr>
              <a:t>’ </a:t>
            </a:r>
            <a:endParaRPr lang="en-US" b="1" dirty="0">
              <a:solidFill>
                <a:srgbClr val="FF0000"/>
              </a:solidFill>
            </a:endParaRPr>
          </a:p>
        </p:txBody>
      </p:sp>
      <p:sp>
        <p:nvSpPr>
          <p:cNvPr id="8" name="TextBox 7"/>
          <p:cNvSpPr txBox="1"/>
          <p:nvPr/>
        </p:nvSpPr>
        <p:spPr>
          <a:xfrm>
            <a:off x="331912" y="951766"/>
            <a:ext cx="8424936" cy="5693866"/>
          </a:xfrm>
          <a:prstGeom prst="rect">
            <a:avLst/>
          </a:prstGeom>
          <a:noFill/>
        </p:spPr>
        <p:txBody>
          <a:bodyPr wrap="square" rtlCol="0">
            <a:spAutoFit/>
          </a:bodyPr>
          <a:lstStyle/>
          <a:p>
            <a:r>
              <a:rPr lang="en-US" sz="2800" b="1" dirty="0" smtClean="0">
                <a:solidFill>
                  <a:srgbClr val="0070C0"/>
                </a:solidFill>
              </a:rPr>
              <a:t>* </a:t>
            </a:r>
            <a:r>
              <a:rPr lang="en-US" sz="3200" b="1" u="sng" dirty="0" err="1" smtClean="0">
                <a:solidFill>
                  <a:srgbClr val="0070C0"/>
                </a:solidFill>
                <a:latin typeface="Times New Roman" pitchFamily="18" charset="0"/>
                <a:cs typeface="Times New Roman" pitchFamily="18" charset="0"/>
              </a:rPr>
              <a:t>Cách</a:t>
            </a:r>
            <a:r>
              <a:rPr lang="en-US" sz="3200" b="1" u="sng" dirty="0" smtClean="0">
                <a:solidFill>
                  <a:srgbClr val="0070C0"/>
                </a:solidFill>
                <a:latin typeface="Times New Roman" pitchFamily="18" charset="0"/>
                <a:cs typeface="Times New Roman" pitchFamily="18" charset="0"/>
              </a:rPr>
              <a:t> 1</a:t>
            </a:r>
            <a:r>
              <a:rPr lang="en-US" sz="3200" b="1" dirty="0" smtClean="0">
                <a:solidFill>
                  <a:srgbClr val="0070C0"/>
                </a:solidFill>
                <a:latin typeface="Times New Roman" pitchFamily="18" charset="0"/>
                <a:cs typeface="Times New Roman" pitchFamily="18" charset="0"/>
              </a:rPr>
              <a:t>: Theo </a:t>
            </a:r>
            <a:r>
              <a:rPr lang="en-US" sz="3200" b="1" dirty="0" err="1" smtClean="0">
                <a:solidFill>
                  <a:srgbClr val="0070C0"/>
                </a:solidFill>
                <a:latin typeface="Times New Roman" pitchFamily="18" charset="0"/>
                <a:cs typeface="Times New Roman" pitchFamily="18" charset="0"/>
              </a:rPr>
              <a:t>một</a:t>
            </a:r>
            <a:r>
              <a:rPr lang="en-US" sz="3200" b="1" dirty="0" smtClean="0">
                <a:solidFill>
                  <a:srgbClr val="0070C0"/>
                </a:solidFill>
                <a:latin typeface="Times New Roman" pitchFamily="18" charset="0"/>
                <a:cs typeface="Times New Roman" pitchFamily="18" charset="0"/>
              </a:rPr>
              <a:t> </a:t>
            </a:r>
            <a:r>
              <a:rPr lang="en-US" sz="3200" b="1" dirty="0" err="1" smtClean="0">
                <a:solidFill>
                  <a:srgbClr val="0070C0"/>
                </a:solidFill>
                <a:latin typeface="Times New Roman" pitchFamily="18" charset="0"/>
                <a:cs typeface="Times New Roman" pitchFamily="18" charset="0"/>
              </a:rPr>
              <a:t>hướng</a:t>
            </a:r>
            <a:endParaRPr lang="en-US" sz="2000" b="1" dirty="0" smtClean="0">
              <a:solidFill>
                <a:srgbClr val="0070C0"/>
              </a:solidFill>
              <a:latin typeface="Times New Roman" pitchFamily="18" charset="0"/>
              <a:cs typeface="Times New Roman" pitchFamily="18" charset="0"/>
            </a:endParaRPr>
          </a:p>
          <a:p>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Nêu</a:t>
            </a:r>
            <a:r>
              <a:rPr lang="en-US" sz="2800" dirty="0" smtClean="0">
                <a:latin typeface="Times New Roman" pitchFamily="18" charset="0"/>
                <a:cs typeface="Times New Roman" pitchFamily="18" charset="0"/>
              </a:rPr>
              <a:t> </a:t>
            </a:r>
            <a:r>
              <a:rPr lang="en-US" sz="2800" dirty="0" err="1">
                <a:latin typeface="Times New Roman" pitchFamily="18" charset="0"/>
                <a:cs typeface="Times New Roman" pitchFamily="18" charset="0"/>
              </a:rPr>
              <a:t>ra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các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yêu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cầu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về</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cảm</a:t>
            </a:r>
            <a:r>
              <a:rPr lang="en-US" sz="2800" dirty="0">
                <a:latin typeface="Times New Roman" pitchFamily="18" charset="0"/>
                <a:cs typeface="Times New Roman" pitchFamily="18" charset="0"/>
              </a:rPr>
              <a:t> – </a:t>
            </a:r>
            <a:r>
              <a:rPr lang="en-US" sz="2800" dirty="0" err="1">
                <a:latin typeface="Times New Roman" pitchFamily="18" charset="0"/>
                <a:cs typeface="Times New Roman" pitchFamily="18" charset="0"/>
              </a:rPr>
              <a:t>nghĩ</a:t>
            </a:r>
            <a:r>
              <a:rPr lang="en-US" sz="2800" dirty="0">
                <a:latin typeface="Times New Roman" pitchFamily="18" charset="0"/>
                <a:cs typeface="Times New Roman" pitchFamily="18" charset="0"/>
              </a:rPr>
              <a:t> – </a:t>
            </a:r>
            <a:r>
              <a:rPr lang="en-US" sz="2800" dirty="0" err="1">
                <a:latin typeface="Times New Roman" pitchFamily="18" charset="0"/>
                <a:cs typeface="Times New Roman" pitchFamily="18" charset="0"/>
              </a:rPr>
              <a:t>tả</a:t>
            </a:r>
            <a:r>
              <a:rPr lang="en-US" sz="2800" dirty="0">
                <a:latin typeface="Times New Roman" pitchFamily="18" charset="0"/>
                <a:cs typeface="Times New Roman" pitchFamily="18" charset="0"/>
              </a:rPr>
              <a:t> – </a:t>
            </a:r>
            <a:r>
              <a:rPr lang="en-US" sz="2800" dirty="0" err="1">
                <a:latin typeface="Times New Roman" pitchFamily="18" charset="0"/>
                <a:cs typeface="Times New Roman" pitchFamily="18" charset="0"/>
              </a:rPr>
              <a:t>kể</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theo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định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kiến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của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người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soạn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người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ra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đề</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Giáo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viên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dựa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vào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các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tiêu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chí</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đó</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áp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khung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điểm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để</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chấm</a:t>
            </a:r>
            <a:r>
              <a:rPr lang="en-US" sz="2800" dirty="0">
                <a:latin typeface="Times New Roman" pitchFamily="18" charset="0"/>
                <a:cs typeface="Times New Roman" pitchFamily="18" charset="0"/>
              </a:rPr>
              <a:t>.</a:t>
            </a:r>
          </a:p>
          <a:p>
            <a:r>
              <a:rPr lang="en-US" sz="2800" dirty="0" smtClean="0">
                <a:latin typeface="Times New Roman" pitchFamily="18" charset="0"/>
                <a:cs typeface="Times New Roman" pitchFamily="18" charset="0"/>
              </a:rPr>
              <a:t>         </a:t>
            </a:r>
            <a:r>
              <a:rPr lang="en-US" sz="2800" b="1" dirty="0" err="1" smtClean="0">
                <a:solidFill>
                  <a:srgbClr val="0070C0"/>
                </a:solidFill>
                <a:latin typeface="Times New Roman" pitchFamily="18" charset="0"/>
                <a:cs typeface="Times New Roman" pitchFamily="18" charset="0"/>
              </a:rPr>
              <a:t>Đang</a:t>
            </a:r>
            <a:r>
              <a:rPr lang="en-US" sz="2800" b="1" dirty="0" smtClean="0">
                <a:solidFill>
                  <a:srgbClr val="0070C0"/>
                </a:solidFill>
                <a:latin typeface="Times New Roman" pitchFamily="18" charset="0"/>
                <a:cs typeface="Times New Roman" pitchFamily="18" charset="0"/>
              </a:rPr>
              <a:t> </a:t>
            </a:r>
            <a:r>
              <a:rPr lang="en-US" sz="2800" b="1" dirty="0" err="1" smtClean="0">
                <a:solidFill>
                  <a:srgbClr val="0070C0"/>
                </a:solidFill>
                <a:latin typeface="Times New Roman" pitchFamily="18" charset="0"/>
                <a:cs typeface="Times New Roman" pitchFamily="18" charset="0"/>
              </a:rPr>
              <a:t>hiện</a:t>
            </a:r>
            <a:r>
              <a:rPr lang="en-US" sz="2800" b="1" dirty="0" smtClean="0">
                <a:solidFill>
                  <a:srgbClr val="0070C0"/>
                </a:solidFill>
                <a:latin typeface="Times New Roman" pitchFamily="18" charset="0"/>
                <a:cs typeface="Times New Roman" pitchFamily="18" charset="0"/>
              </a:rPr>
              <a:t> </a:t>
            </a:r>
            <a:r>
              <a:rPr lang="en-US" sz="2800" b="1" dirty="0" err="1" smtClean="0">
                <a:solidFill>
                  <a:srgbClr val="0070C0"/>
                </a:solidFill>
                <a:latin typeface="Times New Roman" pitchFamily="18" charset="0"/>
                <a:cs typeface="Times New Roman" pitchFamily="18" charset="0"/>
              </a:rPr>
              <a:t>hành</a:t>
            </a:r>
            <a:endParaRPr lang="en-US" sz="2800" b="1" dirty="0" smtClean="0">
              <a:solidFill>
                <a:srgbClr val="0070C0"/>
              </a:solidFill>
              <a:latin typeface="Times New Roman" pitchFamily="18" charset="0"/>
              <a:cs typeface="Times New Roman" pitchFamily="18" charset="0"/>
            </a:endParaRPr>
          </a:p>
          <a:p>
            <a:endParaRPr lang="en-US" sz="2800" b="1" dirty="0" smtClean="0">
              <a:latin typeface="Times New Roman" pitchFamily="18" charset="0"/>
              <a:cs typeface="Times New Roman" pitchFamily="18" charset="0"/>
            </a:endParaRPr>
          </a:p>
          <a:p>
            <a:r>
              <a:rPr lang="en-US" sz="3200" b="1" dirty="0">
                <a:solidFill>
                  <a:srgbClr val="0070C0"/>
                </a:solidFill>
              </a:rPr>
              <a:t>*</a:t>
            </a:r>
            <a:r>
              <a:rPr lang="en-US" sz="3200" b="1" dirty="0" smtClean="0">
                <a:solidFill>
                  <a:srgbClr val="0070C0"/>
                </a:solidFill>
                <a:latin typeface="Times New Roman" pitchFamily="18" charset="0"/>
                <a:cs typeface="Times New Roman" pitchFamily="18" charset="0"/>
              </a:rPr>
              <a:t> </a:t>
            </a:r>
            <a:r>
              <a:rPr lang="en-US" sz="3200" b="1" u="sng" dirty="0" err="1" smtClean="0">
                <a:solidFill>
                  <a:srgbClr val="0070C0"/>
                </a:solidFill>
                <a:latin typeface="Times New Roman" pitchFamily="18" charset="0"/>
                <a:cs typeface="Times New Roman" pitchFamily="18" charset="0"/>
              </a:rPr>
              <a:t>Cách</a:t>
            </a:r>
            <a:r>
              <a:rPr lang="en-US" sz="3200" b="1" u="sng" dirty="0" smtClean="0">
                <a:solidFill>
                  <a:srgbClr val="0070C0"/>
                </a:solidFill>
                <a:latin typeface="Times New Roman" pitchFamily="18" charset="0"/>
                <a:cs typeface="Times New Roman" pitchFamily="18" charset="0"/>
              </a:rPr>
              <a:t> 2</a:t>
            </a:r>
            <a:r>
              <a:rPr lang="en-US" sz="3200" b="1" dirty="0" smtClean="0">
                <a:solidFill>
                  <a:srgbClr val="0070C0"/>
                </a:solidFill>
                <a:latin typeface="Times New Roman" pitchFamily="18" charset="0"/>
                <a:cs typeface="Times New Roman" pitchFamily="18" charset="0"/>
              </a:rPr>
              <a:t>: Theo </a:t>
            </a:r>
            <a:r>
              <a:rPr lang="en-US" sz="3200" b="1" dirty="0" err="1" smtClean="0">
                <a:solidFill>
                  <a:srgbClr val="0070C0"/>
                </a:solidFill>
                <a:latin typeface="Times New Roman" pitchFamily="18" charset="0"/>
                <a:cs typeface="Times New Roman" pitchFamily="18" charset="0"/>
              </a:rPr>
              <a:t>hướng</a:t>
            </a:r>
            <a:r>
              <a:rPr lang="en-US" sz="3200" b="1" dirty="0" smtClean="0">
                <a:solidFill>
                  <a:srgbClr val="0070C0"/>
                </a:solidFill>
                <a:latin typeface="Times New Roman" pitchFamily="18" charset="0"/>
                <a:cs typeface="Times New Roman" pitchFamily="18" charset="0"/>
              </a:rPr>
              <a:t> </a:t>
            </a:r>
            <a:r>
              <a:rPr lang="en-US" sz="3200" b="1" dirty="0" err="1" smtClean="0">
                <a:solidFill>
                  <a:srgbClr val="0070C0"/>
                </a:solidFill>
                <a:latin typeface="Times New Roman" pitchFamily="18" charset="0"/>
                <a:cs typeface="Times New Roman" pitchFamily="18" charset="0"/>
              </a:rPr>
              <a:t>mở</a:t>
            </a:r>
            <a:endParaRPr lang="en-US" sz="3200" b="1" u="sng" dirty="0" smtClean="0">
              <a:solidFill>
                <a:srgbClr val="0070C0"/>
              </a:solidFill>
              <a:latin typeface="Times New Roman" pitchFamily="18" charset="0"/>
              <a:cs typeface="Times New Roman" pitchFamily="18" charset="0"/>
            </a:endParaRPr>
          </a:p>
          <a:p>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Nêu</a:t>
            </a:r>
            <a:r>
              <a:rPr lang="en-US" sz="2800" dirty="0" smtClean="0">
                <a:latin typeface="Times New Roman" pitchFamily="18" charset="0"/>
                <a:cs typeface="Times New Roman" pitchFamily="18" charset="0"/>
              </a:rPr>
              <a:t> </a:t>
            </a:r>
            <a:r>
              <a:rPr lang="en-US" sz="2800" dirty="0" err="1">
                <a:latin typeface="Times New Roman" pitchFamily="18" charset="0"/>
                <a:cs typeface="Times New Roman" pitchFamily="18" charset="0"/>
              </a:rPr>
              <a:t>ra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nhiều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hướng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triển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khai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của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từng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phần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Yêu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cầu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người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chấm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chấp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nhận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nhiều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cách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cảm</a:t>
            </a:r>
            <a:r>
              <a:rPr lang="en-US" sz="2800" dirty="0">
                <a:latin typeface="Times New Roman" pitchFamily="18" charset="0"/>
                <a:cs typeface="Times New Roman" pitchFamily="18" charset="0"/>
              </a:rPr>
              <a:t> – </a:t>
            </a:r>
            <a:r>
              <a:rPr lang="en-US" sz="2800" dirty="0" err="1">
                <a:latin typeface="Times New Roman" pitchFamily="18" charset="0"/>
                <a:cs typeface="Times New Roman" pitchFamily="18" charset="0"/>
              </a:rPr>
              <a:t>cách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nghĩ</a:t>
            </a:r>
            <a:r>
              <a:rPr lang="en-US" sz="2800" dirty="0">
                <a:latin typeface="Times New Roman" pitchFamily="18" charset="0"/>
                <a:cs typeface="Times New Roman" pitchFamily="18" charset="0"/>
              </a:rPr>
              <a:t> – </a:t>
            </a:r>
            <a:r>
              <a:rPr lang="en-US" sz="2800" dirty="0" err="1">
                <a:latin typeface="Times New Roman" pitchFamily="18" charset="0"/>
                <a:cs typeface="Times New Roman" pitchFamily="18" charset="0"/>
              </a:rPr>
              <a:t>cách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tả</a:t>
            </a:r>
            <a:r>
              <a:rPr lang="en-US" sz="2800" dirty="0">
                <a:latin typeface="Times New Roman" pitchFamily="18" charset="0"/>
                <a:cs typeface="Times New Roman" pitchFamily="18" charset="0"/>
              </a:rPr>
              <a:t> – </a:t>
            </a:r>
            <a:r>
              <a:rPr lang="en-US" sz="2800" dirty="0" err="1">
                <a:latin typeface="Times New Roman" pitchFamily="18" charset="0"/>
                <a:cs typeface="Times New Roman" pitchFamily="18" charset="0"/>
              </a:rPr>
              <a:t>cách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kể</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khác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nhau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miễn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cách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đó</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được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trình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bày</a:t>
            </a:r>
            <a:r>
              <a:rPr lang="en-US" sz="2800" dirty="0">
                <a:latin typeface="Times New Roman" pitchFamily="18" charset="0"/>
                <a:cs typeface="Times New Roman" pitchFamily="18" charset="0"/>
              </a:rPr>
              <a:t> logic, </a:t>
            </a:r>
            <a:r>
              <a:rPr lang="en-US" sz="2800" dirty="0" err="1">
                <a:latin typeface="Times New Roman" pitchFamily="18" charset="0"/>
                <a:cs typeface="Times New Roman" pitchFamily="18" charset="0"/>
              </a:rPr>
              <a:t>hướng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tới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chủ</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đích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phù</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hợp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với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đề</a:t>
            </a:r>
            <a:r>
              <a:rPr lang="en-US" sz="2800" dirty="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bài</a:t>
            </a:r>
            <a:r>
              <a:rPr lang="en-US" sz="2800" dirty="0">
                <a:latin typeface="Times New Roman" pitchFamily="18" charset="0"/>
                <a:cs typeface="Times New Roman" pitchFamily="18" charset="0"/>
              </a:rPr>
              <a:t>.</a:t>
            </a:r>
            <a:endParaRPr lang="en-US" sz="28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            </a:t>
            </a:r>
            <a:r>
              <a:rPr lang="en-US" sz="2800" b="1" dirty="0" err="1" smtClean="0">
                <a:solidFill>
                  <a:srgbClr val="0070C0"/>
                </a:solidFill>
                <a:latin typeface="Times New Roman" pitchFamily="18" charset="0"/>
                <a:cs typeface="Times New Roman" pitchFamily="18" charset="0"/>
              </a:rPr>
              <a:t>Đang</a:t>
            </a:r>
            <a:r>
              <a:rPr lang="en-US" sz="2800" b="1" dirty="0" smtClean="0">
                <a:solidFill>
                  <a:srgbClr val="0070C0"/>
                </a:solidFill>
                <a:latin typeface="Times New Roman" pitchFamily="18" charset="0"/>
                <a:cs typeface="Times New Roman" pitchFamily="18" charset="0"/>
              </a:rPr>
              <a:t> </a:t>
            </a:r>
            <a:r>
              <a:rPr lang="en-US" sz="2800" b="1" dirty="0" err="1" smtClean="0">
                <a:solidFill>
                  <a:srgbClr val="0070C0"/>
                </a:solidFill>
                <a:latin typeface="Times New Roman" pitchFamily="18" charset="0"/>
                <a:cs typeface="Times New Roman" pitchFamily="18" charset="0"/>
              </a:rPr>
              <a:t>tiến</a:t>
            </a:r>
            <a:r>
              <a:rPr lang="en-US" sz="2800" b="1" dirty="0" smtClean="0">
                <a:solidFill>
                  <a:srgbClr val="0070C0"/>
                </a:solidFill>
                <a:latin typeface="Times New Roman" pitchFamily="18" charset="0"/>
                <a:cs typeface="Times New Roman" pitchFamily="18" charset="0"/>
              </a:rPr>
              <a:t> </a:t>
            </a:r>
            <a:r>
              <a:rPr lang="en-US" sz="2800" b="1" dirty="0" err="1" smtClean="0">
                <a:solidFill>
                  <a:srgbClr val="0070C0"/>
                </a:solidFill>
                <a:latin typeface="Times New Roman" pitchFamily="18" charset="0"/>
                <a:cs typeface="Times New Roman" pitchFamily="18" charset="0"/>
              </a:rPr>
              <a:t>tới</a:t>
            </a:r>
            <a:r>
              <a:rPr lang="en-US" sz="2800" b="1" dirty="0" smtClean="0">
                <a:solidFill>
                  <a:srgbClr val="0070C0"/>
                </a:solidFill>
                <a:latin typeface="Times New Roman" pitchFamily="18" charset="0"/>
                <a:cs typeface="Times New Roman" pitchFamily="18" charset="0"/>
              </a:rPr>
              <a:t> </a:t>
            </a:r>
            <a:endParaRPr lang="en-US" sz="2000" b="1" dirty="0" smtClean="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
        <p:nvSpPr>
          <p:cNvPr id="9" name="Right Arrow 8"/>
          <p:cNvSpPr/>
          <p:nvPr/>
        </p:nvSpPr>
        <p:spPr>
          <a:xfrm>
            <a:off x="467544" y="2852936"/>
            <a:ext cx="576064"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a:off x="331912" y="5901787"/>
            <a:ext cx="576064"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74177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 calcmode="lin" valueType="num">
                                      <p:cBhvr additive="base">
                                        <p:cTn id="12"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8">
                                            <p:txEl>
                                              <p:pRg st="1" end="1"/>
                                            </p:txEl>
                                          </p:spTgt>
                                        </p:tgtEl>
                                        <p:attrNameLst>
                                          <p:attrName>style.visibility</p:attrName>
                                        </p:attrNameLst>
                                      </p:cBhvr>
                                      <p:to>
                                        <p:strVal val="visible"/>
                                      </p:to>
                                    </p:set>
                                    <p:anim calcmode="lin" valueType="num">
                                      <p:cBhvr additive="base">
                                        <p:cTn id="18"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8">
                                            <p:txEl>
                                              <p:pRg st="4" end="4"/>
                                            </p:txEl>
                                          </p:spTgt>
                                        </p:tgtEl>
                                        <p:attrNameLst>
                                          <p:attrName>style.visibility</p:attrName>
                                        </p:attrNameLst>
                                      </p:cBhvr>
                                      <p:to>
                                        <p:strVal val="visible"/>
                                      </p:to>
                                    </p:set>
                                    <p:anim calcmode="lin" valueType="num">
                                      <p:cBhvr additive="base">
                                        <p:cTn id="24"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8">
                                            <p:txEl>
                                              <p:pRg st="5" end="5"/>
                                            </p:txEl>
                                          </p:spTgt>
                                        </p:tgtEl>
                                        <p:attrNameLst>
                                          <p:attrName>style.visibility</p:attrName>
                                        </p:attrNameLst>
                                      </p:cBhvr>
                                      <p:to>
                                        <p:strVal val="visible"/>
                                      </p:to>
                                    </p:set>
                                    <p:anim calcmode="lin" valueType="num">
                                      <p:cBhvr additive="base">
                                        <p:cTn id="30" dur="500" fill="hold"/>
                                        <p:tgtEl>
                                          <p:spTgt spid="8">
                                            <p:txEl>
                                              <p:pRg st="5" end="5"/>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9"/>
                                        </p:tgtEl>
                                        <p:attrNameLst>
                                          <p:attrName>style.visibility</p:attrName>
                                        </p:attrNameLst>
                                      </p:cBhvr>
                                      <p:to>
                                        <p:strVal val="visible"/>
                                      </p:to>
                                    </p:set>
                                    <p:anim calcmode="lin" valueType="num">
                                      <p:cBhvr additive="base">
                                        <p:cTn id="36" dur="500" fill="hold"/>
                                        <p:tgtEl>
                                          <p:spTgt spid="9"/>
                                        </p:tgtEl>
                                        <p:attrNameLst>
                                          <p:attrName>ppt_x</p:attrName>
                                        </p:attrNameLst>
                                      </p:cBhvr>
                                      <p:tavLst>
                                        <p:tav tm="0">
                                          <p:val>
                                            <p:strVal val="#ppt_x"/>
                                          </p:val>
                                        </p:tav>
                                        <p:tav tm="100000">
                                          <p:val>
                                            <p:strVal val="#ppt_x"/>
                                          </p:val>
                                        </p:tav>
                                      </p:tavLst>
                                    </p:anim>
                                    <p:anim calcmode="lin" valueType="num">
                                      <p:cBhvr additive="base">
                                        <p:cTn id="37"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8">
                                            <p:txEl>
                                              <p:pRg st="2" end="2"/>
                                            </p:txEl>
                                          </p:spTgt>
                                        </p:tgtEl>
                                        <p:attrNameLst>
                                          <p:attrName>style.visibility</p:attrName>
                                        </p:attrNameLst>
                                      </p:cBhvr>
                                      <p:to>
                                        <p:strVal val="visible"/>
                                      </p:to>
                                    </p:set>
                                    <p:anim calcmode="lin" valueType="num">
                                      <p:cBhvr additive="base">
                                        <p:cTn id="42"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10"/>
                                        </p:tgtEl>
                                        <p:attrNameLst>
                                          <p:attrName>style.visibility</p:attrName>
                                        </p:attrNameLst>
                                      </p:cBhvr>
                                      <p:to>
                                        <p:strVal val="visible"/>
                                      </p:to>
                                    </p:set>
                                    <p:anim calcmode="lin" valueType="num">
                                      <p:cBhvr additive="base">
                                        <p:cTn id="48" dur="500" fill="hold"/>
                                        <p:tgtEl>
                                          <p:spTgt spid="10"/>
                                        </p:tgtEl>
                                        <p:attrNameLst>
                                          <p:attrName>ppt_x</p:attrName>
                                        </p:attrNameLst>
                                      </p:cBhvr>
                                      <p:tavLst>
                                        <p:tav tm="0">
                                          <p:val>
                                            <p:strVal val="#ppt_x"/>
                                          </p:val>
                                        </p:tav>
                                        <p:tav tm="100000">
                                          <p:val>
                                            <p:strVal val="#ppt_x"/>
                                          </p:val>
                                        </p:tav>
                                      </p:tavLst>
                                    </p:anim>
                                    <p:anim calcmode="lin" valueType="num">
                                      <p:cBhvr additive="base">
                                        <p:cTn id="49"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nodeType="clickEffect">
                                  <p:stCondLst>
                                    <p:cond delay="0"/>
                                  </p:stCondLst>
                                  <p:childTnLst>
                                    <p:set>
                                      <p:cBhvr>
                                        <p:cTn id="53" dur="1" fill="hold">
                                          <p:stCondLst>
                                            <p:cond delay="0"/>
                                          </p:stCondLst>
                                        </p:cTn>
                                        <p:tgtEl>
                                          <p:spTgt spid="8">
                                            <p:txEl>
                                              <p:pRg st="6" end="6"/>
                                            </p:txEl>
                                          </p:spTgt>
                                        </p:tgtEl>
                                        <p:attrNameLst>
                                          <p:attrName>style.visibility</p:attrName>
                                        </p:attrNameLst>
                                      </p:cBhvr>
                                      <p:to>
                                        <p:strVal val="visible"/>
                                      </p:to>
                                    </p:set>
                                    <p:anim calcmode="lin" valueType="num">
                                      <p:cBhvr additive="base">
                                        <p:cTn id="54" dur="500" fill="hold"/>
                                        <p:tgtEl>
                                          <p:spTgt spid="8">
                                            <p:txEl>
                                              <p:pRg st="6" end="6"/>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8">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animBg="1"/>
      <p:bldP spid="1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412" y="188640"/>
            <a:ext cx="9144000" cy="110298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Times New Roman" pitchFamily="18" charset="0"/>
                <a:ea typeface="+mj-ea"/>
                <a:cs typeface="Times New Roman" pitchFamily="18" charset="0"/>
              </a:defRPr>
            </a:lvl1pPr>
          </a:lstStyle>
          <a:p>
            <a:r>
              <a:rPr lang="en-US" sz="4000" b="1" dirty="0" smtClean="0">
                <a:solidFill>
                  <a:srgbClr val="FF0000"/>
                </a:solidFill>
              </a:rPr>
              <a:t>MỘT SỐ LƯU Ý TRONG ĐÁNH GIÁ</a:t>
            </a:r>
            <a:endParaRPr lang="en-US" sz="4000" b="1" dirty="0">
              <a:solidFill>
                <a:srgbClr val="FF0000"/>
              </a:solidFill>
            </a:endParaRPr>
          </a:p>
        </p:txBody>
      </p:sp>
      <p:sp>
        <p:nvSpPr>
          <p:cNvPr id="5" name="Title 1"/>
          <p:cNvSpPr txBox="1">
            <a:spLocks/>
          </p:cNvSpPr>
          <p:nvPr/>
        </p:nvSpPr>
        <p:spPr>
          <a:xfrm>
            <a:off x="-3412" y="1291622"/>
            <a:ext cx="9150824" cy="556637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Times New Roman" pitchFamily="18" charset="0"/>
                <a:ea typeface="+mj-ea"/>
                <a:cs typeface="Times New Roman" pitchFamily="18" charset="0"/>
              </a:defRPr>
            </a:lvl1pPr>
          </a:lstStyle>
          <a:p>
            <a:pPr algn="just"/>
            <a:r>
              <a:rPr lang="en-US" sz="2800" dirty="0" smtClean="0"/>
              <a:t> </a:t>
            </a:r>
            <a:r>
              <a:rPr lang="en-US" sz="3200" b="1" dirty="0" smtClean="0">
                <a:solidFill>
                  <a:srgbClr val="0070C0"/>
                </a:solidFill>
              </a:rPr>
              <a:t>1/ </a:t>
            </a:r>
            <a:r>
              <a:rPr lang="en-US" sz="3200" b="1" dirty="0" err="1">
                <a:solidFill>
                  <a:srgbClr val="0070C0"/>
                </a:solidFill>
              </a:rPr>
              <a:t>Hãy</a:t>
            </a:r>
            <a:r>
              <a:rPr lang="en-US" sz="3200" b="1" dirty="0">
                <a:solidFill>
                  <a:srgbClr val="0070C0"/>
                </a:solidFill>
              </a:rPr>
              <a:t> </a:t>
            </a:r>
            <a:r>
              <a:rPr lang="en-US" sz="3200" b="1" dirty="0" err="1">
                <a:solidFill>
                  <a:srgbClr val="0070C0"/>
                </a:solidFill>
              </a:rPr>
              <a:t>mở</a:t>
            </a:r>
            <a:r>
              <a:rPr lang="en-US" sz="3200" b="1" dirty="0">
                <a:solidFill>
                  <a:srgbClr val="0070C0"/>
                </a:solidFill>
              </a:rPr>
              <a:t> </a:t>
            </a:r>
            <a:r>
              <a:rPr lang="en-US" sz="3200" b="1" dirty="0" err="1">
                <a:solidFill>
                  <a:srgbClr val="0070C0"/>
                </a:solidFill>
              </a:rPr>
              <a:t>lòng</a:t>
            </a:r>
            <a:r>
              <a:rPr lang="en-US" sz="3200" b="1" dirty="0">
                <a:solidFill>
                  <a:srgbClr val="0070C0"/>
                </a:solidFill>
              </a:rPr>
              <a:t> </a:t>
            </a:r>
            <a:r>
              <a:rPr lang="en-US" sz="3200" b="1" dirty="0" err="1">
                <a:solidFill>
                  <a:srgbClr val="0070C0"/>
                </a:solidFill>
              </a:rPr>
              <a:t>để</a:t>
            </a:r>
            <a:r>
              <a:rPr lang="en-US" sz="3200" b="1" dirty="0">
                <a:solidFill>
                  <a:srgbClr val="0070C0"/>
                </a:solidFill>
              </a:rPr>
              <a:t> </a:t>
            </a:r>
            <a:r>
              <a:rPr lang="en-US" sz="3200" b="1" dirty="0" err="1">
                <a:solidFill>
                  <a:srgbClr val="0070C0"/>
                </a:solidFill>
              </a:rPr>
              <a:t>chấp</a:t>
            </a:r>
            <a:r>
              <a:rPr lang="en-US" sz="3200" b="1" dirty="0">
                <a:solidFill>
                  <a:srgbClr val="0070C0"/>
                </a:solidFill>
              </a:rPr>
              <a:t> </a:t>
            </a:r>
            <a:r>
              <a:rPr lang="en-US" sz="3200" b="1" dirty="0" err="1">
                <a:solidFill>
                  <a:srgbClr val="0070C0"/>
                </a:solidFill>
              </a:rPr>
              <a:t>nhận</a:t>
            </a:r>
            <a:r>
              <a:rPr lang="en-US" sz="3200" b="1" dirty="0">
                <a:solidFill>
                  <a:srgbClr val="0070C0"/>
                </a:solidFill>
              </a:rPr>
              <a:t> </a:t>
            </a:r>
            <a:r>
              <a:rPr lang="en-US" sz="3200" b="1" dirty="0" err="1">
                <a:solidFill>
                  <a:srgbClr val="0070C0"/>
                </a:solidFill>
              </a:rPr>
              <a:t>mọi</a:t>
            </a:r>
            <a:r>
              <a:rPr lang="en-US" sz="3200" b="1" dirty="0">
                <a:solidFill>
                  <a:srgbClr val="0070C0"/>
                </a:solidFill>
              </a:rPr>
              <a:t> </a:t>
            </a:r>
            <a:r>
              <a:rPr lang="en-US" sz="3200" b="1" dirty="0" err="1">
                <a:solidFill>
                  <a:srgbClr val="0070C0"/>
                </a:solidFill>
              </a:rPr>
              <a:t>cách</a:t>
            </a:r>
            <a:r>
              <a:rPr lang="en-US" sz="3200" b="1" dirty="0">
                <a:solidFill>
                  <a:srgbClr val="0070C0"/>
                </a:solidFill>
              </a:rPr>
              <a:t> </a:t>
            </a:r>
            <a:r>
              <a:rPr lang="en-US" sz="3200" b="1" dirty="0" err="1">
                <a:solidFill>
                  <a:srgbClr val="0070C0"/>
                </a:solidFill>
              </a:rPr>
              <a:t>tả</a:t>
            </a:r>
            <a:r>
              <a:rPr lang="en-US" sz="3200" b="1" dirty="0">
                <a:solidFill>
                  <a:srgbClr val="0070C0"/>
                </a:solidFill>
              </a:rPr>
              <a:t>, </a:t>
            </a:r>
            <a:r>
              <a:rPr lang="en-US" sz="3200" b="1" dirty="0" err="1" smtClean="0">
                <a:solidFill>
                  <a:srgbClr val="0070C0"/>
                </a:solidFill>
              </a:rPr>
              <a:t>cách</a:t>
            </a:r>
            <a:r>
              <a:rPr lang="en-US" sz="3200" b="1" dirty="0" smtClean="0">
                <a:solidFill>
                  <a:srgbClr val="0070C0"/>
                </a:solidFill>
              </a:rPr>
              <a:t> </a:t>
            </a:r>
            <a:r>
              <a:rPr lang="en-US" sz="3200" b="1" dirty="0" err="1">
                <a:solidFill>
                  <a:srgbClr val="0070C0"/>
                </a:solidFill>
              </a:rPr>
              <a:t>kể</a:t>
            </a:r>
            <a:r>
              <a:rPr lang="en-US" sz="3200" b="1" dirty="0">
                <a:solidFill>
                  <a:srgbClr val="0070C0"/>
                </a:solidFill>
              </a:rPr>
              <a:t> </a:t>
            </a:r>
            <a:r>
              <a:rPr lang="en-US" sz="3200" b="1" dirty="0" err="1">
                <a:solidFill>
                  <a:srgbClr val="0070C0"/>
                </a:solidFill>
              </a:rPr>
              <a:t>của</a:t>
            </a:r>
            <a:r>
              <a:rPr lang="en-US" sz="3200" b="1" dirty="0">
                <a:solidFill>
                  <a:srgbClr val="0070C0"/>
                </a:solidFill>
              </a:rPr>
              <a:t> con </a:t>
            </a:r>
            <a:r>
              <a:rPr lang="en-US" sz="3200" b="1" dirty="0" err="1">
                <a:solidFill>
                  <a:srgbClr val="0070C0"/>
                </a:solidFill>
              </a:rPr>
              <a:t>trẻ</a:t>
            </a:r>
            <a:r>
              <a:rPr lang="en-US" sz="3200" b="1" dirty="0" smtClean="0">
                <a:solidFill>
                  <a:srgbClr val="0070C0"/>
                </a:solidFill>
              </a:rPr>
              <a:t>.</a:t>
            </a:r>
          </a:p>
          <a:p>
            <a:pPr algn="just"/>
            <a:endParaRPr lang="en-US" sz="3200" b="1" dirty="0">
              <a:solidFill>
                <a:srgbClr val="0070C0"/>
              </a:solidFill>
            </a:endParaRPr>
          </a:p>
          <a:p>
            <a:pPr algn="just"/>
            <a:r>
              <a:rPr lang="en-US" sz="3200" b="1" dirty="0">
                <a:solidFill>
                  <a:srgbClr val="0070C0"/>
                </a:solidFill>
              </a:rPr>
              <a:t>2</a:t>
            </a:r>
            <a:r>
              <a:rPr lang="en-US" sz="3200" b="1" dirty="0" smtClean="0">
                <a:solidFill>
                  <a:srgbClr val="0070C0"/>
                </a:solidFill>
              </a:rPr>
              <a:t>/ </a:t>
            </a:r>
            <a:r>
              <a:rPr lang="en-US" sz="3200" b="1" dirty="0" err="1">
                <a:solidFill>
                  <a:srgbClr val="0070C0"/>
                </a:solidFill>
              </a:rPr>
              <a:t>Cân</a:t>
            </a:r>
            <a:r>
              <a:rPr lang="en-US" sz="3200" b="1" dirty="0">
                <a:solidFill>
                  <a:srgbClr val="0070C0"/>
                </a:solidFill>
              </a:rPr>
              <a:t> </a:t>
            </a:r>
            <a:r>
              <a:rPr lang="en-US" sz="3200" b="1" dirty="0" err="1">
                <a:solidFill>
                  <a:srgbClr val="0070C0"/>
                </a:solidFill>
              </a:rPr>
              <a:t>nhắc</a:t>
            </a:r>
            <a:r>
              <a:rPr lang="en-US" sz="3200" b="1" dirty="0">
                <a:solidFill>
                  <a:srgbClr val="0070C0"/>
                </a:solidFill>
              </a:rPr>
              <a:t> </a:t>
            </a:r>
            <a:r>
              <a:rPr lang="en-US" sz="3200" b="1" dirty="0" err="1">
                <a:solidFill>
                  <a:srgbClr val="0070C0"/>
                </a:solidFill>
              </a:rPr>
              <a:t>đến</a:t>
            </a:r>
            <a:r>
              <a:rPr lang="en-US" sz="3200" b="1" dirty="0">
                <a:solidFill>
                  <a:srgbClr val="0070C0"/>
                </a:solidFill>
              </a:rPr>
              <a:t> </a:t>
            </a:r>
            <a:r>
              <a:rPr lang="en-US" sz="3200" b="1" dirty="0" err="1">
                <a:solidFill>
                  <a:srgbClr val="0070C0"/>
                </a:solidFill>
              </a:rPr>
              <a:t>tính</a:t>
            </a:r>
            <a:r>
              <a:rPr lang="en-US" sz="3200" b="1" dirty="0">
                <a:solidFill>
                  <a:srgbClr val="0070C0"/>
                </a:solidFill>
              </a:rPr>
              <a:t> </a:t>
            </a:r>
            <a:r>
              <a:rPr lang="en-US" sz="3200" b="1" dirty="0" err="1">
                <a:solidFill>
                  <a:srgbClr val="0070C0"/>
                </a:solidFill>
              </a:rPr>
              <a:t>hợp</a:t>
            </a:r>
            <a:r>
              <a:rPr lang="en-US" sz="3200" b="1" dirty="0">
                <a:solidFill>
                  <a:srgbClr val="0070C0"/>
                </a:solidFill>
              </a:rPr>
              <a:t> </a:t>
            </a:r>
            <a:r>
              <a:rPr lang="en-US" sz="3200" b="1" dirty="0" err="1">
                <a:solidFill>
                  <a:srgbClr val="0070C0"/>
                </a:solidFill>
              </a:rPr>
              <a:t>lí</a:t>
            </a:r>
            <a:r>
              <a:rPr lang="en-US" sz="3200" b="1" dirty="0">
                <a:solidFill>
                  <a:srgbClr val="0070C0"/>
                </a:solidFill>
              </a:rPr>
              <a:t>, </a:t>
            </a:r>
            <a:r>
              <a:rPr lang="en-US" sz="3200" b="1" dirty="0" err="1">
                <a:solidFill>
                  <a:srgbClr val="0070C0"/>
                </a:solidFill>
              </a:rPr>
              <a:t>hợp</a:t>
            </a:r>
            <a:r>
              <a:rPr lang="en-US" sz="3200" b="1" dirty="0">
                <a:solidFill>
                  <a:srgbClr val="0070C0"/>
                </a:solidFill>
              </a:rPr>
              <a:t> </a:t>
            </a:r>
            <a:r>
              <a:rPr lang="en-US" sz="3200" b="1" dirty="0" err="1">
                <a:solidFill>
                  <a:srgbClr val="0070C0"/>
                </a:solidFill>
              </a:rPr>
              <a:t>lẽ</a:t>
            </a:r>
            <a:r>
              <a:rPr lang="en-US" sz="3200" b="1" dirty="0">
                <a:solidFill>
                  <a:srgbClr val="0070C0"/>
                </a:solidFill>
              </a:rPr>
              <a:t> </a:t>
            </a:r>
            <a:r>
              <a:rPr lang="en-US" sz="3200" b="1" dirty="0" err="1">
                <a:solidFill>
                  <a:srgbClr val="0070C0"/>
                </a:solidFill>
              </a:rPr>
              <a:t>tự</a:t>
            </a:r>
            <a:r>
              <a:rPr lang="en-US" sz="3200" b="1" dirty="0">
                <a:solidFill>
                  <a:srgbClr val="0070C0"/>
                </a:solidFill>
              </a:rPr>
              <a:t> </a:t>
            </a:r>
            <a:r>
              <a:rPr lang="en-US" sz="3200" b="1" dirty="0" err="1">
                <a:solidFill>
                  <a:srgbClr val="0070C0"/>
                </a:solidFill>
              </a:rPr>
              <a:t>nhiên</a:t>
            </a:r>
            <a:r>
              <a:rPr lang="en-US" sz="3200" b="1" dirty="0">
                <a:solidFill>
                  <a:srgbClr val="0070C0"/>
                </a:solidFill>
              </a:rPr>
              <a:t>, </a:t>
            </a:r>
            <a:r>
              <a:rPr lang="en-US" sz="3200" b="1" dirty="0" err="1">
                <a:solidFill>
                  <a:srgbClr val="0070C0"/>
                </a:solidFill>
              </a:rPr>
              <a:t>hợp</a:t>
            </a:r>
            <a:r>
              <a:rPr lang="en-US" sz="3200" b="1" dirty="0">
                <a:solidFill>
                  <a:srgbClr val="0070C0"/>
                </a:solidFill>
              </a:rPr>
              <a:t> </a:t>
            </a:r>
            <a:r>
              <a:rPr lang="en-US" sz="3200" b="1" dirty="0" err="1">
                <a:solidFill>
                  <a:srgbClr val="0070C0"/>
                </a:solidFill>
              </a:rPr>
              <a:t>yêu</a:t>
            </a:r>
            <a:r>
              <a:rPr lang="en-US" sz="3200" b="1" dirty="0">
                <a:solidFill>
                  <a:srgbClr val="0070C0"/>
                </a:solidFill>
              </a:rPr>
              <a:t> </a:t>
            </a:r>
            <a:r>
              <a:rPr lang="en-US" sz="3200" b="1" dirty="0" err="1">
                <a:solidFill>
                  <a:srgbClr val="0070C0"/>
                </a:solidFill>
              </a:rPr>
              <a:t>cầu</a:t>
            </a:r>
            <a:r>
              <a:rPr lang="en-US" sz="3200" b="1" dirty="0">
                <a:solidFill>
                  <a:srgbClr val="0070C0"/>
                </a:solidFill>
              </a:rPr>
              <a:t> </a:t>
            </a:r>
            <a:r>
              <a:rPr lang="en-US" sz="3200" b="1" dirty="0" err="1">
                <a:solidFill>
                  <a:srgbClr val="0070C0"/>
                </a:solidFill>
              </a:rPr>
              <a:t>bài</a:t>
            </a:r>
            <a:r>
              <a:rPr lang="en-US" sz="3200" b="1" dirty="0">
                <a:solidFill>
                  <a:srgbClr val="0070C0"/>
                </a:solidFill>
              </a:rPr>
              <a:t> ở </a:t>
            </a:r>
            <a:r>
              <a:rPr lang="en-US" sz="3200" b="1" dirty="0" err="1">
                <a:solidFill>
                  <a:srgbClr val="0070C0"/>
                </a:solidFill>
              </a:rPr>
              <a:t>mức</a:t>
            </a:r>
            <a:r>
              <a:rPr lang="en-US" sz="3200" b="1" dirty="0">
                <a:solidFill>
                  <a:srgbClr val="0070C0"/>
                </a:solidFill>
              </a:rPr>
              <a:t> </a:t>
            </a:r>
            <a:r>
              <a:rPr lang="en-US" sz="3200" b="1" dirty="0" err="1">
                <a:solidFill>
                  <a:srgbClr val="0070C0"/>
                </a:solidFill>
              </a:rPr>
              <a:t>độ</a:t>
            </a:r>
            <a:r>
              <a:rPr lang="en-US" sz="3200" b="1" dirty="0">
                <a:solidFill>
                  <a:srgbClr val="0070C0"/>
                </a:solidFill>
              </a:rPr>
              <a:t> </a:t>
            </a:r>
            <a:r>
              <a:rPr lang="en-US" sz="3200" b="1" dirty="0" err="1">
                <a:solidFill>
                  <a:srgbClr val="0070C0"/>
                </a:solidFill>
              </a:rPr>
              <a:t>rộng</a:t>
            </a:r>
            <a:r>
              <a:rPr lang="en-US" sz="3200" b="1" dirty="0">
                <a:solidFill>
                  <a:srgbClr val="0070C0"/>
                </a:solidFill>
              </a:rPr>
              <a:t> </a:t>
            </a:r>
            <a:r>
              <a:rPr lang="en-US" sz="3200" b="1" dirty="0" err="1">
                <a:solidFill>
                  <a:srgbClr val="0070C0"/>
                </a:solidFill>
              </a:rPr>
              <a:t>mở</a:t>
            </a:r>
            <a:r>
              <a:rPr lang="en-US" sz="3200" b="1" dirty="0">
                <a:solidFill>
                  <a:srgbClr val="0070C0"/>
                </a:solidFill>
              </a:rPr>
              <a:t> </a:t>
            </a:r>
            <a:r>
              <a:rPr lang="en-US" sz="3200" b="1" dirty="0" err="1">
                <a:solidFill>
                  <a:srgbClr val="0070C0"/>
                </a:solidFill>
              </a:rPr>
              <a:t>nhất</a:t>
            </a:r>
            <a:r>
              <a:rPr lang="en-US" sz="3200" b="1" dirty="0" smtClean="0">
                <a:solidFill>
                  <a:srgbClr val="0070C0"/>
                </a:solidFill>
              </a:rPr>
              <a:t>.</a:t>
            </a:r>
          </a:p>
          <a:p>
            <a:pPr algn="just"/>
            <a:endParaRPr lang="en-US" sz="3200" b="1" dirty="0">
              <a:solidFill>
                <a:srgbClr val="0070C0"/>
              </a:solidFill>
            </a:endParaRPr>
          </a:p>
          <a:p>
            <a:pPr algn="just"/>
            <a:r>
              <a:rPr lang="en-US" sz="2800" b="1" dirty="0" smtClean="0">
                <a:solidFill>
                  <a:srgbClr val="0070C0"/>
                </a:solidFill>
              </a:rPr>
              <a:t>3</a:t>
            </a:r>
            <a:r>
              <a:rPr lang="en-US" sz="3200" b="1" dirty="0" smtClean="0">
                <a:solidFill>
                  <a:srgbClr val="0070C0"/>
                </a:solidFill>
              </a:rPr>
              <a:t>/ </a:t>
            </a:r>
            <a:r>
              <a:rPr lang="en-US" sz="3200" b="1" dirty="0" err="1">
                <a:solidFill>
                  <a:srgbClr val="0070C0"/>
                </a:solidFill>
              </a:rPr>
              <a:t>Giảm</a:t>
            </a:r>
            <a:r>
              <a:rPr lang="en-US" sz="3200" b="1" dirty="0">
                <a:solidFill>
                  <a:srgbClr val="0070C0"/>
                </a:solidFill>
              </a:rPr>
              <a:t> </a:t>
            </a:r>
            <a:r>
              <a:rPr lang="en-US" sz="3200" b="1" dirty="0" err="1">
                <a:solidFill>
                  <a:srgbClr val="0070C0"/>
                </a:solidFill>
              </a:rPr>
              <a:t>bớt</a:t>
            </a:r>
            <a:r>
              <a:rPr lang="en-US" sz="3200" b="1" dirty="0">
                <a:solidFill>
                  <a:srgbClr val="0070C0"/>
                </a:solidFill>
              </a:rPr>
              <a:t> </a:t>
            </a:r>
            <a:r>
              <a:rPr lang="en-US" sz="3200" b="1" dirty="0" err="1">
                <a:solidFill>
                  <a:srgbClr val="0070C0"/>
                </a:solidFill>
              </a:rPr>
              <a:t>các</a:t>
            </a:r>
            <a:r>
              <a:rPr lang="en-US" sz="3200" b="1" dirty="0">
                <a:solidFill>
                  <a:srgbClr val="0070C0"/>
                </a:solidFill>
              </a:rPr>
              <a:t> </a:t>
            </a:r>
            <a:r>
              <a:rPr lang="en-US" sz="3200" b="1" dirty="0" err="1">
                <a:solidFill>
                  <a:srgbClr val="0070C0"/>
                </a:solidFill>
              </a:rPr>
              <a:t>yêu</a:t>
            </a:r>
            <a:r>
              <a:rPr lang="en-US" sz="3200" b="1" dirty="0">
                <a:solidFill>
                  <a:srgbClr val="0070C0"/>
                </a:solidFill>
              </a:rPr>
              <a:t> </a:t>
            </a:r>
            <a:r>
              <a:rPr lang="en-US" sz="3200" b="1" dirty="0" err="1">
                <a:solidFill>
                  <a:srgbClr val="0070C0"/>
                </a:solidFill>
              </a:rPr>
              <a:t>cầu</a:t>
            </a:r>
            <a:r>
              <a:rPr lang="en-US" sz="3200" b="1" dirty="0">
                <a:solidFill>
                  <a:srgbClr val="0070C0"/>
                </a:solidFill>
              </a:rPr>
              <a:t> </a:t>
            </a:r>
            <a:r>
              <a:rPr lang="en-US" sz="3200" b="1" dirty="0" err="1">
                <a:solidFill>
                  <a:srgbClr val="0070C0"/>
                </a:solidFill>
              </a:rPr>
              <a:t>về</a:t>
            </a:r>
            <a:r>
              <a:rPr lang="en-US" sz="3200" b="1" dirty="0">
                <a:solidFill>
                  <a:srgbClr val="0070C0"/>
                </a:solidFill>
              </a:rPr>
              <a:t> </a:t>
            </a:r>
            <a:r>
              <a:rPr lang="en-US" sz="3200" b="1" dirty="0" err="1">
                <a:solidFill>
                  <a:srgbClr val="0070C0"/>
                </a:solidFill>
              </a:rPr>
              <a:t>tính</a:t>
            </a:r>
            <a:r>
              <a:rPr lang="en-US" sz="3200" b="1" dirty="0">
                <a:solidFill>
                  <a:srgbClr val="0070C0"/>
                </a:solidFill>
              </a:rPr>
              <a:t> “</a:t>
            </a:r>
            <a:r>
              <a:rPr lang="en-US" sz="3200" b="1" dirty="0" err="1">
                <a:solidFill>
                  <a:srgbClr val="0070C0"/>
                </a:solidFill>
              </a:rPr>
              <a:t>bài</a:t>
            </a:r>
            <a:r>
              <a:rPr lang="en-US" sz="3200" b="1" dirty="0">
                <a:solidFill>
                  <a:srgbClr val="0070C0"/>
                </a:solidFill>
              </a:rPr>
              <a:t> </a:t>
            </a:r>
            <a:r>
              <a:rPr lang="en-US" sz="3200" b="1" dirty="0" err="1">
                <a:solidFill>
                  <a:srgbClr val="0070C0"/>
                </a:solidFill>
              </a:rPr>
              <a:t>bản</a:t>
            </a:r>
            <a:r>
              <a:rPr lang="en-US" sz="3200" b="1" dirty="0">
                <a:solidFill>
                  <a:srgbClr val="0070C0"/>
                </a:solidFill>
              </a:rPr>
              <a:t> – </a:t>
            </a:r>
            <a:r>
              <a:rPr lang="en-US" sz="3200" b="1" dirty="0" err="1">
                <a:solidFill>
                  <a:srgbClr val="0070C0"/>
                </a:solidFill>
              </a:rPr>
              <a:t>chỉnh</a:t>
            </a:r>
            <a:r>
              <a:rPr lang="en-US" sz="3200" b="1" dirty="0">
                <a:solidFill>
                  <a:srgbClr val="0070C0"/>
                </a:solidFill>
              </a:rPr>
              <a:t> </a:t>
            </a:r>
            <a:r>
              <a:rPr lang="en-US" sz="3200" b="1" dirty="0" err="1">
                <a:solidFill>
                  <a:srgbClr val="0070C0"/>
                </a:solidFill>
              </a:rPr>
              <a:t>chu</a:t>
            </a:r>
            <a:r>
              <a:rPr lang="en-US" sz="3200" b="1" dirty="0">
                <a:solidFill>
                  <a:srgbClr val="0070C0"/>
                </a:solidFill>
              </a:rPr>
              <a:t> – </a:t>
            </a:r>
            <a:r>
              <a:rPr lang="en-US" sz="3200" b="1" dirty="0" err="1">
                <a:solidFill>
                  <a:srgbClr val="0070C0"/>
                </a:solidFill>
              </a:rPr>
              <a:t>khuôn</a:t>
            </a:r>
            <a:r>
              <a:rPr lang="en-US" sz="3200" b="1" dirty="0">
                <a:solidFill>
                  <a:srgbClr val="0070C0"/>
                </a:solidFill>
              </a:rPr>
              <a:t> </a:t>
            </a:r>
            <a:r>
              <a:rPr lang="en-US" sz="3200" b="1" dirty="0" err="1">
                <a:solidFill>
                  <a:srgbClr val="0070C0"/>
                </a:solidFill>
              </a:rPr>
              <a:t>mẫu</a:t>
            </a:r>
            <a:r>
              <a:rPr lang="en-US" sz="3200" b="1" dirty="0">
                <a:solidFill>
                  <a:srgbClr val="0070C0"/>
                </a:solidFill>
              </a:rPr>
              <a:t>” </a:t>
            </a:r>
            <a:r>
              <a:rPr lang="en-US" sz="3200" b="1" dirty="0" err="1">
                <a:solidFill>
                  <a:srgbClr val="0070C0"/>
                </a:solidFill>
              </a:rPr>
              <a:t>trong</a:t>
            </a:r>
            <a:r>
              <a:rPr lang="en-US" sz="3200" b="1" dirty="0">
                <a:solidFill>
                  <a:srgbClr val="0070C0"/>
                </a:solidFill>
              </a:rPr>
              <a:t> </a:t>
            </a:r>
            <a:r>
              <a:rPr lang="en-US" sz="3200" b="1" dirty="0" err="1">
                <a:solidFill>
                  <a:srgbClr val="0070C0"/>
                </a:solidFill>
              </a:rPr>
              <a:t>bài</a:t>
            </a:r>
            <a:r>
              <a:rPr lang="en-US" sz="3200" b="1" dirty="0">
                <a:solidFill>
                  <a:srgbClr val="0070C0"/>
                </a:solidFill>
              </a:rPr>
              <a:t> </a:t>
            </a:r>
            <a:r>
              <a:rPr lang="en-US" sz="3200" b="1" dirty="0" err="1">
                <a:solidFill>
                  <a:srgbClr val="0070C0"/>
                </a:solidFill>
              </a:rPr>
              <a:t>văn</a:t>
            </a:r>
            <a:r>
              <a:rPr lang="en-US" sz="3200" b="1" dirty="0">
                <a:solidFill>
                  <a:srgbClr val="0070C0"/>
                </a:solidFill>
              </a:rPr>
              <a:t> </a:t>
            </a:r>
            <a:r>
              <a:rPr lang="en-US" sz="3200" b="1" dirty="0" err="1">
                <a:solidFill>
                  <a:srgbClr val="0070C0"/>
                </a:solidFill>
              </a:rPr>
              <a:t>của</a:t>
            </a:r>
            <a:r>
              <a:rPr lang="en-US" sz="3200" b="1" dirty="0">
                <a:solidFill>
                  <a:srgbClr val="0070C0"/>
                </a:solidFill>
              </a:rPr>
              <a:t> </a:t>
            </a:r>
            <a:r>
              <a:rPr lang="en-US" sz="3200" b="1" dirty="0" err="1">
                <a:solidFill>
                  <a:srgbClr val="0070C0"/>
                </a:solidFill>
              </a:rPr>
              <a:t>trẻ</a:t>
            </a:r>
            <a:r>
              <a:rPr lang="en-US" sz="3200" b="1" dirty="0">
                <a:solidFill>
                  <a:srgbClr val="0070C0"/>
                </a:solidFill>
              </a:rPr>
              <a:t>.</a:t>
            </a:r>
          </a:p>
          <a:p>
            <a:pPr algn="just"/>
            <a:endParaRPr lang="en-US" sz="3200" dirty="0">
              <a:solidFill>
                <a:srgbClr val="0070C0"/>
              </a:solidFill>
            </a:endParaRPr>
          </a:p>
        </p:txBody>
      </p:sp>
      <p:sp>
        <p:nvSpPr>
          <p:cNvPr id="6" name="Title 1"/>
          <p:cNvSpPr txBox="1">
            <a:spLocks/>
          </p:cNvSpPr>
          <p:nvPr/>
        </p:nvSpPr>
        <p:spPr>
          <a:xfrm>
            <a:off x="-36512" y="1444022"/>
            <a:ext cx="9150824" cy="556637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Times New Roman" pitchFamily="18" charset="0"/>
                <a:ea typeface="+mj-ea"/>
                <a:cs typeface="Times New Roman" pitchFamily="18" charset="0"/>
              </a:defRPr>
            </a:lvl1pPr>
          </a:lstStyle>
          <a:p>
            <a:pPr lvl="0" algn="just"/>
            <a:endParaRPr lang="en-US" sz="3200" dirty="0"/>
          </a:p>
        </p:txBody>
      </p:sp>
    </p:spTree>
    <p:extLst>
      <p:ext uri="{BB962C8B-B14F-4D97-AF65-F5344CB8AC3E}">
        <p14:creationId xmlns:p14="http://schemas.microsoft.com/office/powerpoint/2010/main" val="208355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5">
                                            <p:txEl>
                                              <p:pRg st="2" end="2"/>
                                            </p:txEl>
                                          </p:spTgt>
                                        </p:tgtEl>
                                        <p:attrNameLst>
                                          <p:attrName>style.visibility</p:attrName>
                                        </p:attrNameLst>
                                      </p:cBhvr>
                                      <p:to>
                                        <p:strVal val="visible"/>
                                      </p:to>
                                    </p:set>
                                    <p:anim calcmode="lin" valueType="num">
                                      <p:cBhvr additive="base">
                                        <p:cTn id="18"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5">
                                            <p:txEl>
                                              <p:pRg st="4" end="4"/>
                                            </p:txEl>
                                          </p:spTgt>
                                        </p:tgtEl>
                                        <p:attrNameLst>
                                          <p:attrName>style.visibility</p:attrName>
                                        </p:attrNameLst>
                                      </p:cBhvr>
                                      <p:to>
                                        <p:strVal val="visible"/>
                                      </p:to>
                                    </p:set>
                                    <p:anim calcmode="lin" valueType="num">
                                      <p:cBhvr additive="base">
                                        <p:cTn id="24"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1628800"/>
            <a:ext cx="9144000" cy="187163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Times New Roman" pitchFamily="18" charset="0"/>
                <a:ea typeface="+mj-ea"/>
                <a:cs typeface="Times New Roman" pitchFamily="18" charset="0"/>
              </a:defRPr>
            </a:lvl1pPr>
          </a:lstStyle>
          <a:p>
            <a:r>
              <a:rPr lang="en-US" sz="8000" b="1" dirty="0" err="1" smtClean="0">
                <a:solidFill>
                  <a:srgbClr val="FF0000"/>
                </a:solidFill>
              </a:rPr>
              <a:t>HOẠT</a:t>
            </a:r>
            <a:r>
              <a:rPr lang="en-US" sz="8000" b="1" dirty="0" smtClean="0">
                <a:solidFill>
                  <a:srgbClr val="FF0000"/>
                </a:solidFill>
              </a:rPr>
              <a:t> </a:t>
            </a:r>
            <a:r>
              <a:rPr lang="en-US" sz="8000" b="1" dirty="0" err="1" smtClean="0">
                <a:solidFill>
                  <a:srgbClr val="FF0000"/>
                </a:solidFill>
              </a:rPr>
              <a:t>ĐỘNG</a:t>
            </a:r>
            <a:r>
              <a:rPr lang="en-US" sz="8000" b="1" dirty="0" smtClean="0">
                <a:solidFill>
                  <a:srgbClr val="FF0000"/>
                </a:solidFill>
              </a:rPr>
              <a:t> 1</a:t>
            </a:r>
            <a:endParaRPr lang="en-US" sz="8000" b="1" dirty="0">
              <a:solidFill>
                <a:srgbClr val="FF0000"/>
              </a:solidFill>
            </a:endParaRPr>
          </a:p>
        </p:txBody>
      </p:sp>
    </p:spTree>
    <p:extLst>
      <p:ext uri="{BB962C8B-B14F-4D97-AF65-F5344CB8AC3E}">
        <p14:creationId xmlns:p14="http://schemas.microsoft.com/office/powerpoint/2010/main" val="1233932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0"/>
            <a:ext cx="9144000" cy="64807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Times New Roman" pitchFamily="18" charset="0"/>
                <a:ea typeface="+mj-ea"/>
                <a:cs typeface="Times New Roman" pitchFamily="18" charset="0"/>
              </a:defRPr>
            </a:lvl1pPr>
          </a:lstStyle>
          <a:p>
            <a:r>
              <a:rPr lang="en-US" b="1" dirty="0" smtClean="0">
                <a:solidFill>
                  <a:srgbClr val="FF0000"/>
                </a:solidFill>
              </a:rPr>
              <a:t>GIẢI PHÁP</a:t>
            </a:r>
            <a:endParaRPr lang="en-US" b="1" dirty="0">
              <a:solidFill>
                <a:srgbClr val="FF0000"/>
              </a:solidFill>
            </a:endParaRPr>
          </a:p>
        </p:txBody>
      </p:sp>
      <p:sp>
        <p:nvSpPr>
          <p:cNvPr id="5" name="Title 1"/>
          <p:cNvSpPr txBox="1">
            <a:spLocks/>
          </p:cNvSpPr>
          <p:nvPr/>
        </p:nvSpPr>
        <p:spPr>
          <a:xfrm>
            <a:off x="-3412" y="1291622"/>
            <a:ext cx="9150824" cy="556637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Times New Roman" pitchFamily="18" charset="0"/>
                <a:ea typeface="+mj-ea"/>
                <a:cs typeface="Times New Roman" pitchFamily="18" charset="0"/>
              </a:defRPr>
            </a:lvl1pPr>
          </a:lstStyle>
          <a:p>
            <a:pPr lvl="0" algn="just">
              <a:buFontTx/>
              <a:buChar char="-"/>
            </a:pPr>
            <a:r>
              <a:rPr lang="en-US" sz="4000" b="1" dirty="0" smtClean="0">
                <a:solidFill>
                  <a:srgbClr val="0070C0"/>
                </a:solidFill>
              </a:rPr>
              <a:t> </a:t>
            </a:r>
            <a:r>
              <a:rPr lang="en-US" sz="3200" b="1" dirty="0" err="1" smtClean="0">
                <a:solidFill>
                  <a:srgbClr val="0070C0"/>
                </a:solidFill>
              </a:rPr>
              <a:t>Dự</a:t>
            </a:r>
            <a:r>
              <a:rPr lang="en-US" sz="3200" b="1" dirty="0" smtClean="0">
                <a:solidFill>
                  <a:srgbClr val="0070C0"/>
                </a:solidFill>
              </a:rPr>
              <a:t> </a:t>
            </a:r>
            <a:r>
              <a:rPr lang="en-US" sz="3200" b="1" dirty="0" err="1" smtClean="0">
                <a:solidFill>
                  <a:srgbClr val="0070C0"/>
                </a:solidFill>
              </a:rPr>
              <a:t>đoán</a:t>
            </a:r>
            <a:r>
              <a:rPr lang="en-US" sz="3200" b="1" dirty="0" smtClean="0">
                <a:solidFill>
                  <a:srgbClr val="0070C0"/>
                </a:solidFill>
              </a:rPr>
              <a:t> </a:t>
            </a:r>
            <a:r>
              <a:rPr lang="en-US" sz="3200" b="1" dirty="0" err="1" smtClean="0">
                <a:solidFill>
                  <a:srgbClr val="0070C0"/>
                </a:solidFill>
              </a:rPr>
              <a:t>các</a:t>
            </a:r>
            <a:r>
              <a:rPr lang="en-US" sz="3200" b="1" dirty="0" smtClean="0">
                <a:solidFill>
                  <a:srgbClr val="0070C0"/>
                </a:solidFill>
              </a:rPr>
              <a:t> </a:t>
            </a:r>
            <a:r>
              <a:rPr lang="en-US" sz="3200" b="1" dirty="0" err="1" smtClean="0">
                <a:solidFill>
                  <a:srgbClr val="0070C0"/>
                </a:solidFill>
              </a:rPr>
              <a:t>tình</a:t>
            </a:r>
            <a:r>
              <a:rPr lang="en-US" sz="3200" b="1" dirty="0" smtClean="0">
                <a:solidFill>
                  <a:srgbClr val="0070C0"/>
                </a:solidFill>
              </a:rPr>
              <a:t> </a:t>
            </a:r>
            <a:r>
              <a:rPr lang="en-US" sz="3200" b="1" dirty="0" err="1" smtClean="0">
                <a:solidFill>
                  <a:srgbClr val="0070C0"/>
                </a:solidFill>
              </a:rPr>
              <a:t>huống</a:t>
            </a:r>
            <a:r>
              <a:rPr lang="en-US" sz="3200" b="1" dirty="0" smtClean="0">
                <a:solidFill>
                  <a:srgbClr val="0070C0"/>
                </a:solidFill>
              </a:rPr>
              <a:t> </a:t>
            </a:r>
            <a:r>
              <a:rPr lang="en-US" sz="3200" b="1" dirty="0" err="1" smtClean="0">
                <a:solidFill>
                  <a:srgbClr val="0070C0"/>
                </a:solidFill>
              </a:rPr>
              <a:t>giả</a:t>
            </a:r>
            <a:r>
              <a:rPr lang="en-US" sz="3200" b="1" dirty="0" smtClean="0">
                <a:solidFill>
                  <a:srgbClr val="0070C0"/>
                </a:solidFill>
              </a:rPr>
              <a:t> </a:t>
            </a:r>
            <a:r>
              <a:rPr lang="en-US" sz="3200" b="1" dirty="0" err="1" smtClean="0">
                <a:solidFill>
                  <a:srgbClr val="0070C0"/>
                </a:solidFill>
              </a:rPr>
              <a:t>định</a:t>
            </a:r>
            <a:r>
              <a:rPr lang="en-US" sz="3200" b="1" dirty="0" smtClean="0">
                <a:solidFill>
                  <a:srgbClr val="0070C0"/>
                </a:solidFill>
              </a:rPr>
              <a:t> </a:t>
            </a:r>
            <a:r>
              <a:rPr lang="en-US" sz="3200" b="1" dirty="0" err="1" smtClean="0">
                <a:solidFill>
                  <a:srgbClr val="0070C0"/>
                </a:solidFill>
              </a:rPr>
              <a:t>thật</a:t>
            </a:r>
            <a:r>
              <a:rPr lang="en-US" sz="3200" b="1" dirty="0" smtClean="0">
                <a:solidFill>
                  <a:srgbClr val="0070C0"/>
                </a:solidFill>
              </a:rPr>
              <a:t> </a:t>
            </a:r>
            <a:r>
              <a:rPr lang="en-US" sz="3200" b="1" dirty="0" err="1" smtClean="0">
                <a:solidFill>
                  <a:srgbClr val="0070C0"/>
                </a:solidFill>
              </a:rPr>
              <a:t>đa</a:t>
            </a:r>
            <a:r>
              <a:rPr lang="en-US" sz="3200" b="1" dirty="0" smtClean="0">
                <a:solidFill>
                  <a:srgbClr val="0070C0"/>
                </a:solidFill>
              </a:rPr>
              <a:t> </a:t>
            </a:r>
            <a:r>
              <a:rPr lang="en-US" sz="3200" b="1" dirty="0" err="1" smtClean="0">
                <a:solidFill>
                  <a:srgbClr val="0070C0"/>
                </a:solidFill>
              </a:rPr>
              <a:t>dạng</a:t>
            </a:r>
            <a:r>
              <a:rPr lang="en-US" sz="3200" b="1" dirty="0" smtClean="0">
                <a:solidFill>
                  <a:srgbClr val="0070C0"/>
                </a:solidFill>
              </a:rPr>
              <a:t> </a:t>
            </a:r>
            <a:r>
              <a:rPr lang="en-US" sz="3200" b="1" dirty="0" err="1" smtClean="0">
                <a:solidFill>
                  <a:srgbClr val="0070C0"/>
                </a:solidFill>
              </a:rPr>
              <a:t>và</a:t>
            </a:r>
            <a:r>
              <a:rPr lang="en-US" sz="3200" b="1" dirty="0" smtClean="0">
                <a:solidFill>
                  <a:srgbClr val="0070C0"/>
                </a:solidFill>
              </a:rPr>
              <a:t> chi </a:t>
            </a:r>
            <a:r>
              <a:rPr lang="en-US" sz="3200" b="1" dirty="0" err="1" smtClean="0">
                <a:solidFill>
                  <a:srgbClr val="0070C0"/>
                </a:solidFill>
              </a:rPr>
              <a:t>tiết</a:t>
            </a:r>
            <a:r>
              <a:rPr lang="en-US" sz="3200" b="1" dirty="0" smtClean="0">
                <a:solidFill>
                  <a:srgbClr val="0070C0"/>
                </a:solidFill>
              </a:rPr>
              <a:t> </a:t>
            </a:r>
            <a:r>
              <a:rPr lang="en-US" sz="3200" b="1" dirty="0" err="1" smtClean="0">
                <a:solidFill>
                  <a:srgbClr val="0070C0"/>
                </a:solidFill>
              </a:rPr>
              <a:t>khi</a:t>
            </a:r>
            <a:r>
              <a:rPr lang="en-US" sz="3200" b="1" dirty="0" smtClean="0">
                <a:solidFill>
                  <a:srgbClr val="0070C0"/>
                </a:solidFill>
              </a:rPr>
              <a:t> </a:t>
            </a:r>
            <a:r>
              <a:rPr lang="en-US" sz="3200" b="1" dirty="0" err="1" smtClean="0">
                <a:solidFill>
                  <a:srgbClr val="0070C0"/>
                </a:solidFill>
              </a:rPr>
              <a:t>xây</a:t>
            </a:r>
            <a:r>
              <a:rPr lang="en-US" sz="3200" b="1" dirty="0" smtClean="0">
                <a:solidFill>
                  <a:srgbClr val="0070C0"/>
                </a:solidFill>
              </a:rPr>
              <a:t> </a:t>
            </a:r>
            <a:r>
              <a:rPr lang="en-US" sz="3200" b="1" dirty="0" err="1" smtClean="0">
                <a:solidFill>
                  <a:srgbClr val="0070C0"/>
                </a:solidFill>
              </a:rPr>
              <a:t>dựng</a:t>
            </a:r>
            <a:r>
              <a:rPr lang="en-US" sz="3200" b="1" dirty="0" smtClean="0">
                <a:solidFill>
                  <a:srgbClr val="0070C0"/>
                </a:solidFill>
              </a:rPr>
              <a:t> ma </a:t>
            </a:r>
            <a:r>
              <a:rPr lang="en-US" sz="3200" b="1" dirty="0" err="1" smtClean="0">
                <a:solidFill>
                  <a:srgbClr val="0070C0"/>
                </a:solidFill>
              </a:rPr>
              <a:t>trận</a:t>
            </a:r>
            <a:r>
              <a:rPr lang="en-US" sz="3200" b="1" dirty="0" smtClean="0">
                <a:solidFill>
                  <a:srgbClr val="0070C0"/>
                </a:solidFill>
              </a:rPr>
              <a:t> </a:t>
            </a:r>
            <a:r>
              <a:rPr lang="en-US" sz="3200" b="1" dirty="0" err="1" smtClean="0">
                <a:solidFill>
                  <a:srgbClr val="0070C0"/>
                </a:solidFill>
              </a:rPr>
              <a:t>hoặc</a:t>
            </a:r>
            <a:r>
              <a:rPr lang="en-US" sz="3200" b="1" dirty="0" smtClean="0">
                <a:solidFill>
                  <a:srgbClr val="0070C0"/>
                </a:solidFill>
              </a:rPr>
              <a:t> </a:t>
            </a:r>
            <a:r>
              <a:rPr lang="en-US" sz="3200" b="1" dirty="0" err="1" smtClean="0">
                <a:solidFill>
                  <a:srgbClr val="0070C0"/>
                </a:solidFill>
              </a:rPr>
              <a:t>đáp</a:t>
            </a:r>
            <a:r>
              <a:rPr lang="en-US" sz="3200" b="1" dirty="0" smtClean="0">
                <a:solidFill>
                  <a:srgbClr val="0070C0"/>
                </a:solidFill>
              </a:rPr>
              <a:t> </a:t>
            </a:r>
            <a:r>
              <a:rPr lang="en-US" sz="3200" b="1" dirty="0" err="1" smtClean="0">
                <a:solidFill>
                  <a:srgbClr val="0070C0"/>
                </a:solidFill>
              </a:rPr>
              <a:t>án</a:t>
            </a:r>
            <a:r>
              <a:rPr lang="en-US" sz="3200" b="1" dirty="0" smtClean="0">
                <a:solidFill>
                  <a:srgbClr val="0070C0"/>
                </a:solidFill>
              </a:rPr>
              <a:t>, </a:t>
            </a:r>
            <a:r>
              <a:rPr lang="en-US" sz="3200" b="1" dirty="0" err="1" smtClean="0">
                <a:solidFill>
                  <a:srgbClr val="0070C0"/>
                </a:solidFill>
              </a:rPr>
              <a:t>cần</a:t>
            </a:r>
            <a:r>
              <a:rPr lang="en-US" sz="3200" b="1" dirty="0" smtClean="0">
                <a:solidFill>
                  <a:srgbClr val="0070C0"/>
                </a:solidFill>
              </a:rPr>
              <a:t> </a:t>
            </a:r>
            <a:r>
              <a:rPr lang="en-US" sz="3200" b="1" dirty="0" err="1" smtClean="0">
                <a:solidFill>
                  <a:srgbClr val="0070C0"/>
                </a:solidFill>
              </a:rPr>
              <a:t>nêu</a:t>
            </a:r>
            <a:r>
              <a:rPr lang="en-US" sz="3200" b="1" dirty="0" smtClean="0">
                <a:solidFill>
                  <a:srgbClr val="0070C0"/>
                </a:solidFill>
              </a:rPr>
              <a:t> </a:t>
            </a:r>
            <a:r>
              <a:rPr lang="en-US" sz="3200" b="1" dirty="0" err="1" smtClean="0">
                <a:solidFill>
                  <a:srgbClr val="0070C0"/>
                </a:solidFill>
              </a:rPr>
              <a:t>ra</a:t>
            </a:r>
            <a:r>
              <a:rPr lang="en-US" sz="3200" b="1" dirty="0" smtClean="0">
                <a:solidFill>
                  <a:srgbClr val="0070C0"/>
                </a:solidFill>
              </a:rPr>
              <a:t> </a:t>
            </a:r>
            <a:r>
              <a:rPr lang="en-US" sz="3200" b="1" dirty="0" err="1" smtClean="0">
                <a:solidFill>
                  <a:srgbClr val="0070C0"/>
                </a:solidFill>
              </a:rPr>
              <a:t>nhiều</a:t>
            </a:r>
            <a:r>
              <a:rPr lang="en-US" sz="3200" b="1" dirty="0" smtClean="0">
                <a:solidFill>
                  <a:srgbClr val="0070C0"/>
                </a:solidFill>
              </a:rPr>
              <a:t> </a:t>
            </a:r>
            <a:r>
              <a:rPr lang="en-US" sz="3200" b="1" dirty="0" err="1" smtClean="0">
                <a:solidFill>
                  <a:srgbClr val="0070C0"/>
                </a:solidFill>
              </a:rPr>
              <a:t>hướng</a:t>
            </a:r>
            <a:r>
              <a:rPr lang="en-US" sz="3200" b="1" dirty="0" smtClean="0">
                <a:solidFill>
                  <a:srgbClr val="0070C0"/>
                </a:solidFill>
              </a:rPr>
              <a:t> </a:t>
            </a:r>
            <a:r>
              <a:rPr lang="en-US" sz="3200" b="1" dirty="0" err="1" smtClean="0">
                <a:solidFill>
                  <a:srgbClr val="0070C0"/>
                </a:solidFill>
              </a:rPr>
              <a:t>triển</a:t>
            </a:r>
            <a:r>
              <a:rPr lang="en-US" sz="3200" b="1" dirty="0" smtClean="0">
                <a:solidFill>
                  <a:srgbClr val="0070C0"/>
                </a:solidFill>
              </a:rPr>
              <a:t> </a:t>
            </a:r>
            <a:r>
              <a:rPr lang="en-US" sz="3200" b="1" dirty="0" err="1" smtClean="0">
                <a:solidFill>
                  <a:srgbClr val="0070C0"/>
                </a:solidFill>
              </a:rPr>
              <a:t>khai</a:t>
            </a:r>
            <a:r>
              <a:rPr lang="en-US" sz="3200" b="1" dirty="0" smtClean="0">
                <a:solidFill>
                  <a:srgbClr val="0070C0"/>
                </a:solidFill>
              </a:rPr>
              <a:t> </a:t>
            </a:r>
            <a:r>
              <a:rPr lang="en-US" sz="3200" b="1" dirty="0" err="1" smtClean="0">
                <a:solidFill>
                  <a:srgbClr val="0070C0"/>
                </a:solidFill>
              </a:rPr>
              <a:t>nội</a:t>
            </a:r>
            <a:r>
              <a:rPr lang="en-US" sz="3200" b="1" dirty="0" smtClean="0">
                <a:solidFill>
                  <a:srgbClr val="0070C0"/>
                </a:solidFill>
              </a:rPr>
              <a:t> dung </a:t>
            </a:r>
            <a:r>
              <a:rPr lang="en-US" sz="3200" b="1" dirty="0" err="1" smtClean="0">
                <a:solidFill>
                  <a:srgbClr val="0070C0"/>
                </a:solidFill>
              </a:rPr>
              <a:t>của</a:t>
            </a:r>
            <a:r>
              <a:rPr lang="en-US" sz="3200" b="1" dirty="0" smtClean="0">
                <a:solidFill>
                  <a:srgbClr val="0070C0"/>
                </a:solidFill>
              </a:rPr>
              <a:t> </a:t>
            </a:r>
            <a:r>
              <a:rPr lang="en-US" sz="3200" b="1" dirty="0" err="1" smtClean="0">
                <a:solidFill>
                  <a:srgbClr val="0070C0"/>
                </a:solidFill>
              </a:rPr>
              <a:t>từng</a:t>
            </a:r>
            <a:r>
              <a:rPr lang="en-US" sz="3200" b="1" dirty="0" smtClean="0">
                <a:solidFill>
                  <a:srgbClr val="0070C0"/>
                </a:solidFill>
              </a:rPr>
              <a:t> </a:t>
            </a:r>
            <a:r>
              <a:rPr lang="en-US" sz="3200" b="1" dirty="0" err="1" smtClean="0">
                <a:solidFill>
                  <a:srgbClr val="0070C0"/>
                </a:solidFill>
              </a:rPr>
              <a:t>phần</a:t>
            </a:r>
            <a:r>
              <a:rPr lang="en-US" sz="3200" b="1" dirty="0" smtClean="0">
                <a:solidFill>
                  <a:srgbClr val="0070C0"/>
                </a:solidFill>
              </a:rPr>
              <a:t>.</a:t>
            </a:r>
          </a:p>
          <a:p>
            <a:pPr lvl="0" algn="just">
              <a:buFontTx/>
              <a:buChar char="-"/>
            </a:pPr>
            <a:endParaRPr lang="en-US" sz="3200" b="1" dirty="0" smtClean="0">
              <a:solidFill>
                <a:srgbClr val="0070C0"/>
              </a:solidFill>
            </a:endParaRPr>
          </a:p>
          <a:p>
            <a:pPr lvl="0" algn="just"/>
            <a:r>
              <a:rPr lang="en-US" sz="3200" dirty="0" smtClean="0">
                <a:solidFill>
                  <a:srgbClr val="0070C0"/>
                </a:solidFill>
              </a:rPr>
              <a:t>-</a:t>
            </a:r>
            <a:r>
              <a:rPr lang="en-US" sz="3200" b="1" dirty="0" smtClean="0">
                <a:solidFill>
                  <a:srgbClr val="0070C0"/>
                </a:solidFill>
              </a:rPr>
              <a:t> </a:t>
            </a:r>
            <a:r>
              <a:rPr lang="en-US" sz="3200" b="1" dirty="0" err="1" smtClean="0">
                <a:solidFill>
                  <a:srgbClr val="0070C0"/>
                </a:solidFill>
              </a:rPr>
              <a:t>Tôn</a:t>
            </a:r>
            <a:r>
              <a:rPr lang="en-US" sz="3200" b="1" dirty="0" smtClean="0">
                <a:solidFill>
                  <a:srgbClr val="0070C0"/>
                </a:solidFill>
              </a:rPr>
              <a:t> </a:t>
            </a:r>
            <a:r>
              <a:rPr lang="en-US" sz="3200" b="1" dirty="0" err="1">
                <a:solidFill>
                  <a:srgbClr val="0070C0"/>
                </a:solidFill>
              </a:rPr>
              <a:t>trọng</a:t>
            </a:r>
            <a:r>
              <a:rPr lang="en-US" sz="3200" b="1" dirty="0">
                <a:solidFill>
                  <a:srgbClr val="0070C0"/>
                </a:solidFill>
              </a:rPr>
              <a:t> </a:t>
            </a:r>
            <a:r>
              <a:rPr lang="en-US" sz="3200" b="1" dirty="0" err="1">
                <a:solidFill>
                  <a:srgbClr val="0070C0"/>
                </a:solidFill>
              </a:rPr>
              <a:t>cái</a:t>
            </a:r>
            <a:r>
              <a:rPr lang="en-US" sz="3200" b="1" dirty="0">
                <a:solidFill>
                  <a:srgbClr val="0070C0"/>
                </a:solidFill>
              </a:rPr>
              <a:t> </a:t>
            </a:r>
            <a:r>
              <a:rPr lang="en-US" sz="3200" b="1" dirty="0" err="1">
                <a:solidFill>
                  <a:srgbClr val="0070C0"/>
                </a:solidFill>
              </a:rPr>
              <a:t>tôi</a:t>
            </a:r>
            <a:r>
              <a:rPr lang="en-US" sz="3200" b="1" dirty="0">
                <a:solidFill>
                  <a:srgbClr val="0070C0"/>
                </a:solidFill>
              </a:rPr>
              <a:t> </a:t>
            </a:r>
            <a:r>
              <a:rPr lang="en-US" sz="3200" b="1" dirty="0" err="1">
                <a:solidFill>
                  <a:srgbClr val="0070C0"/>
                </a:solidFill>
              </a:rPr>
              <a:t>chủ</a:t>
            </a:r>
            <a:r>
              <a:rPr lang="en-US" sz="3200" b="1" dirty="0">
                <a:solidFill>
                  <a:srgbClr val="0070C0"/>
                </a:solidFill>
              </a:rPr>
              <a:t> </a:t>
            </a:r>
            <a:r>
              <a:rPr lang="en-US" sz="3200" b="1" dirty="0" err="1">
                <a:solidFill>
                  <a:srgbClr val="0070C0"/>
                </a:solidFill>
              </a:rPr>
              <a:t>thể</a:t>
            </a:r>
            <a:r>
              <a:rPr lang="en-US" sz="3200" b="1" dirty="0">
                <a:solidFill>
                  <a:srgbClr val="0070C0"/>
                </a:solidFill>
              </a:rPr>
              <a:t> </a:t>
            </a:r>
            <a:r>
              <a:rPr lang="en-US" sz="3200" b="1" dirty="0" err="1">
                <a:solidFill>
                  <a:srgbClr val="0070C0"/>
                </a:solidFill>
              </a:rPr>
              <a:t>sáng</a:t>
            </a:r>
            <a:r>
              <a:rPr lang="en-US" sz="3200" b="1" dirty="0">
                <a:solidFill>
                  <a:srgbClr val="0070C0"/>
                </a:solidFill>
              </a:rPr>
              <a:t> </a:t>
            </a:r>
            <a:r>
              <a:rPr lang="en-US" sz="3200" b="1" dirty="0" err="1">
                <a:solidFill>
                  <a:srgbClr val="0070C0"/>
                </a:solidFill>
              </a:rPr>
              <a:t>tạo</a:t>
            </a:r>
            <a:r>
              <a:rPr lang="en-US" sz="3200" b="1" dirty="0">
                <a:solidFill>
                  <a:srgbClr val="0070C0"/>
                </a:solidFill>
              </a:rPr>
              <a:t> </a:t>
            </a:r>
            <a:r>
              <a:rPr lang="en-US" sz="3200" b="1" dirty="0" err="1">
                <a:solidFill>
                  <a:srgbClr val="0070C0"/>
                </a:solidFill>
              </a:rPr>
              <a:t>bài</a:t>
            </a:r>
            <a:r>
              <a:rPr lang="en-US" sz="3200" b="1" dirty="0">
                <a:solidFill>
                  <a:srgbClr val="0070C0"/>
                </a:solidFill>
              </a:rPr>
              <a:t> </a:t>
            </a:r>
            <a:r>
              <a:rPr lang="en-US" sz="3200" b="1" dirty="0" err="1">
                <a:solidFill>
                  <a:srgbClr val="0070C0"/>
                </a:solidFill>
              </a:rPr>
              <a:t>làm</a:t>
            </a:r>
            <a:r>
              <a:rPr lang="en-US" sz="3200" b="1" dirty="0">
                <a:solidFill>
                  <a:srgbClr val="0070C0"/>
                </a:solidFill>
              </a:rPr>
              <a:t> </a:t>
            </a:r>
            <a:r>
              <a:rPr lang="en-US" sz="3200" b="1" dirty="0" err="1">
                <a:solidFill>
                  <a:srgbClr val="0070C0"/>
                </a:solidFill>
              </a:rPr>
              <a:t>của</a:t>
            </a:r>
            <a:r>
              <a:rPr lang="en-US" sz="3200" b="1" dirty="0">
                <a:solidFill>
                  <a:srgbClr val="0070C0"/>
                </a:solidFill>
              </a:rPr>
              <a:t> </a:t>
            </a:r>
            <a:r>
              <a:rPr lang="en-US" sz="3200" b="1" dirty="0" err="1" smtClean="0">
                <a:solidFill>
                  <a:srgbClr val="0070C0"/>
                </a:solidFill>
              </a:rPr>
              <a:t>học</a:t>
            </a:r>
            <a:r>
              <a:rPr lang="en-US" sz="3200" b="1" dirty="0" smtClean="0">
                <a:solidFill>
                  <a:srgbClr val="0070C0"/>
                </a:solidFill>
              </a:rPr>
              <a:t> </a:t>
            </a:r>
            <a:r>
              <a:rPr lang="en-US" sz="3200" b="1" dirty="0" err="1" smtClean="0">
                <a:solidFill>
                  <a:srgbClr val="0070C0"/>
                </a:solidFill>
              </a:rPr>
              <a:t>sinh</a:t>
            </a:r>
            <a:r>
              <a:rPr lang="en-US" sz="3200" b="1" dirty="0" smtClean="0">
                <a:solidFill>
                  <a:srgbClr val="0070C0"/>
                </a:solidFill>
              </a:rPr>
              <a:t>, </a:t>
            </a:r>
            <a:r>
              <a:rPr lang="en-US" sz="3200" b="1" dirty="0" err="1">
                <a:solidFill>
                  <a:srgbClr val="0070C0"/>
                </a:solidFill>
              </a:rPr>
              <a:t>tôn</a:t>
            </a:r>
            <a:r>
              <a:rPr lang="en-US" sz="3200" b="1" dirty="0">
                <a:solidFill>
                  <a:srgbClr val="0070C0"/>
                </a:solidFill>
              </a:rPr>
              <a:t> </a:t>
            </a:r>
            <a:r>
              <a:rPr lang="en-US" sz="3200" b="1" dirty="0" err="1">
                <a:solidFill>
                  <a:srgbClr val="0070C0"/>
                </a:solidFill>
              </a:rPr>
              <a:t>trọng</a:t>
            </a:r>
            <a:r>
              <a:rPr lang="en-US" sz="3200" b="1" dirty="0">
                <a:solidFill>
                  <a:srgbClr val="0070C0"/>
                </a:solidFill>
              </a:rPr>
              <a:t> </a:t>
            </a:r>
            <a:r>
              <a:rPr lang="en-US" sz="3200" b="1" dirty="0" err="1">
                <a:solidFill>
                  <a:srgbClr val="0070C0"/>
                </a:solidFill>
              </a:rPr>
              <a:t>mọi</a:t>
            </a:r>
            <a:r>
              <a:rPr lang="en-US" sz="3200" b="1" dirty="0">
                <a:solidFill>
                  <a:srgbClr val="0070C0"/>
                </a:solidFill>
              </a:rPr>
              <a:t> </a:t>
            </a:r>
            <a:r>
              <a:rPr lang="en-US" sz="3200" b="1" dirty="0" err="1">
                <a:solidFill>
                  <a:srgbClr val="0070C0"/>
                </a:solidFill>
              </a:rPr>
              <a:t>cách</a:t>
            </a:r>
            <a:r>
              <a:rPr lang="en-US" sz="3200" b="1" dirty="0">
                <a:solidFill>
                  <a:srgbClr val="0070C0"/>
                </a:solidFill>
              </a:rPr>
              <a:t> </a:t>
            </a:r>
            <a:r>
              <a:rPr lang="en-US" sz="3200" b="1" dirty="0" err="1">
                <a:solidFill>
                  <a:srgbClr val="0070C0"/>
                </a:solidFill>
              </a:rPr>
              <a:t>nghĩ</a:t>
            </a:r>
            <a:r>
              <a:rPr lang="en-US" sz="3200" b="1" dirty="0">
                <a:solidFill>
                  <a:srgbClr val="0070C0"/>
                </a:solidFill>
              </a:rPr>
              <a:t>, </a:t>
            </a:r>
            <a:r>
              <a:rPr lang="en-US" sz="3200" b="1" dirty="0" err="1">
                <a:solidFill>
                  <a:srgbClr val="0070C0"/>
                </a:solidFill>
              </a:rPr>
              <a:t>cách</a:t>
            </a:r>
            <a:r>
              <a:rPr lang="en-US" sz="3200" b="1" dirty="0">
                <a:solidFill>
                  <a:srgbClr val="0070C0"/>
                </a:solidFill>
              </a:rPr>
              <a:t> </a:t>
            </a:r>
            <a:r>
              <a:rPr lang="en-US" sz="3200" b="1" dirty="0" err="1">
                <a:solidFill>
                  <a:srgbClr val="0070C0"/>
                </a:solidFill>
              </a:rPr>
              <a:t>cảm</a:t>
            </a:r>
            <a:r>
              <a:rPr lang="en-US" sz="3200" b="1" dirty="0">
                <a:solidFill>
                  <a:srgbClr val="0070C0"/>
                </a:solidFill>
              </a:rPr>
              <a:t>, </a:t>
            </a:r>
            <a:r>
              <a:rPr lang="en-US" sz="3200" b="1" dirty="0" err="1">
                <a:solidFill>
                  <a:srgbClr val="0070C0"/>
                </a:solidFill>
              </a:rPr>
              <a:t>cách</a:t>
            </a:r>
            <a:r>
              <a:rPr lang="en-US" sz="3200" b="1" dirty="0">
                <a:solidFill>
                  <a:srgbClr val="0070C0"/>
                </a:solidFill>
              </a:rPr>
              <a:t> </a:t>
            </a:r>
            <a:r>
              <a:rPr lang="en-US" sz="3200" b="1" dirty="0" err="1">
                <a:solidFill>
                  <a:srgbClr val="0070C0"/>
                </a:solidFill>
              </a:rPr>
              <a:t>tả</a:t>
            </a:r>
            <a:r>
              <a:rPr lang="en-US" sz="3200" b="1" dirty="0">
                <a:solidFill>
                  <a:srgbClr val="0070C0"/>
                </a:solidFill>
              </a:rPr>
              <a:t>, </a:t>
            </a:r>
            <a:r>
              <a:rPr lang="en-US" sz="3200" b="1" dirty="0" err="1">
                <a:solidFill>
                  <a:srgbClr val="0070C0"/>
                </a:solidFill>
              </a:rPr>
              <a:t>cách</a:t>
            </a:r>
            <a:r>
              <a:rPr lang="en-US" sz="3200" b="1" dirty="0">
                <a:solidFill>
                  <a:srgbClr val="0070C0"/>
                </a:solidFill>
              </a:rPr>
              <a:t> </a:t>
            </a:r>
            <a:r>
              <a:rPr lang="en-US" sz="3200" b="1" dirty="0" err="1">
                <a:solidFill>
                  <a:srgbClr val="0070C0"/>
                </a:solidFill>
              </a:rPr>
              <a:t>kể</a:t>
            </a:r>
            <a:r>
              <a:rPr lang="en-US" sz="3200" b="1" dirty="0">
                <a:solidFill>
                  <a:srgbClr val="0070C0"/>
                </a:solidFill>
              </a:rPr>
              <a:t> </a:t>
            </a:r>
            <a:r>
              <a:rPr lang="en-US" sz="3200" b="1" dirty="0" err="1">
                <a:solidFill>
                  <a:srgbClr val="0070C0"/>
                </a:solidFill>
              </a:rPr>
              <a:t>của</a:t>
            </a:r>
            <a:r>
              <a:rPr lang="en-US" sz="3200" b="1" dirty="0">
                <a:solidFill>
                  <a:srgbClr val="0070C0"/>
                </a:solidFill>
              </a:rPr>
              <a:t> </a:t>
            </a:r>
            <a:r>
              <a:rPr lang="en-US" sz="3200" b="1" dirty="0" err="1">
                <a:solidFill>
                  <a:srgbClr val="0070C0"/>
                </a:solidFill>
              </a:rPr>
              <a:t>bất</a:t>
            </a:r>
            <a:r>
              <a:rPr lang="en-US" sz="3200" b="1" dirty="0">
                <a:solidFill>
                  <a:srgbClr val="0070C0"/>
                </a:solidFill>
              </a:rPr>
              <a:t> </a:t>
            </a:r>
            <a:r>
              <a:rPr lang="en-US" sz="3200" b="1" dirty="0" err="1">
                <a:solidFill>
                  <a:srgbClr val="0070C0"/>
                </a:solidFill>
              </a:rPr>
              <a:t>kì</a:t>
            </a:r>
            <a:r>
              <a:rPr lang="en-US" sz="3200" b="1" dirty="0">
                <a:solidFill>
                  <a:srgbClr val="0070C0"/>
                </a:solidFill>
              </a:rPr>
              <a:t> </a:t>
            </a:r>
            <a:r>
              <a:rPr lang="en-US" sz="3200" b="1" dirty="0" err="1">
                <a:solidFill>
                  <a:srgbClr val="0070C0"/>
                </a:solidFill>
              </a:rPr>
              <a:t>học</a:t>
            </a:r>
            <a:r>
              <a:rPr lang="en-US" sz="3200" b="1" dirty="0">
                <a:solidFill>
                  <a:srgbClr val="0070C0"/>
                </a:solidFill>
              </a:rPr>
              <a:t> </a:t>
            </a:r>
            <a:r>
              <a:rPr lang="en-US" sz="3200" b="1" dirty="0" err="1">
                <a:solidFill>
                  <a:srgbClr val="0070C0"/>
                </a:solidFill>
              </a:rPr>
              <a:t>sinh</a:t>
            </a:r>
            <a:r>
              <a:rPr lang="en-US" sz="3200" b="1" dirty="0">
                <a:solidFill>
                  <a:srgbClr val="0070C0"/>
                </a:solidFill>
              </a:rPr>
              <a:t> </a:t>
            </a:r>
            <a:r>
              <a:rPr lang="en-US" sz="3200" b="1" dirty="0" err="1">
                <a:solidFill>
                  <a:srgbClr val="0070C0"/>
                </a:solidFill>
              </a:rPr>
              <a:t>nào</a:t>
            </a:r>
            <a:r>
              <a:rPr lang="en-US" sz="3200" b="1" dirty="0">
                <a:solidFill>
                  <a:srgbClr val="0070C0"/>
                </a:solidFill>
              </a:rPr>
              <a:t> </a:t>
            </a:r>
            <a:r>
              <a:rPr lang="en-US" sz="3200" b="1" dirty="0" err="1">
                <a:solidFill>
                  <a:srgbClr val="0070C0"/>
                </a:solidFill>
              </a:rPr>
              <a:t>trước</a:t>
            </a:r>
            <a:r>
              <a:rPr lang="en-US" sz="3200" b="1" dirty="0">
                <a:solidFill>
                  <a:srgbClr val="0070C0"/>
                </a:solidFill>
              </a:rPr>
              <a:t> </a:t>
            </a:r>
            <a:r>
              <a:rPr lang="en-US" sz="3200" b="1" dirty="0" err="1">
                <a:solidFill>
                  <a:srgbClr val="0070C0"/>
                </a:solidFill>
              </a:rPr>
              <a:t>đề</a:t>
            </a:r>
            <a:r>
              <a:rPr lang="en-US" sz="3200" b="1" dirty="0">
                <a:solidFill>
                  <a:srgbClr val="0070C0"/>
                </a:solidFill>
              </a:rPr>
              <a:t> </a:t>
            </a:r>
            <a:r>
              <a:rPr lang="en-US" sz="3200" b="1" dirty="0" err="1">
                <a:solidFill>
                  <a:srgbClr val="0070C0"/>
                </a:solidFill>
              </a:rPr>
              <a:t>bài</a:t>
            </a:r>
            <a:r>
              <a:rPr lang="en-US" sz="3200" b="1" dirty="0">
                <a:solidFill>
                  <a:srgbClr val="0070C0"/>
                </a:solidFill>
              </a:rPr>
              <a:t> </a:t>
            </a:r>
            <a:r>
              <a:rPr lang="en-US" sz="3200" b="1" dirty="0" err="1">
                <a:solidFill>
                  <a:srgbClr val="0070C0"/>
                </a:solidFill>
              </a:rPr>
              <a:t>thầy</a:t>
            </a:r>
            <a:r>
              <a:rPr lang="en-US" sz="3200" b="1" dirty="0">
                <a:solidFill>
                  <a:srgbClr val="0070C0"/>
                </a:solidFill>
              </a:rPr>
              <a:t> </a:t>
            </a:r>
            <a:r>
              <a:rPr lang="en-US" sz="3200" b="1" dirty="0" err="1">
                <a:solidFill>
                  <a:srgbClr val="0070C0"/>
                </a:solidFill>
              </a:rPr>
              <a:t>cô</a:t>
            </a:r>
            <a:r>
              <a:rPr lang="en-US" sz="3200" b="1" dirty="0">
                <a:solidFill>
                  <a:srgbClr val="0070C0"/>
                </a:solidFill>
              </a:rPr>
              <a:t> </a:t>
            </a:r>
            <a:r>
              <a:rPr lang="en-US" sz="3200" b="1" dirty="0" err="1">
                <a:solidFill>
                  <a:srgbClr val="0070C0"/>
                </a:solidFill>
              </a:rPr>
              <a:t>ra.</a:t>
            </a:r>
            <a:r>
              <a:rPr lang="en-US" sz="3200" b="1" dirty="0">
                <a:solidFill>
                  <a:srgbClr val="0070C0"/>
                </a:solidFill>
              </a:rPr>
              <a:t> </a:t>
            </a:r>
            <a:r>
              <a:rPr lang="en-US" sz="3200" b="1" dirty="0" err="1">
                <a:solidFill>
                  <a:srgbClr val="0070C0"/>
                </a:solidFill>
              </a:rPr>
              <a:t>Coi</a:t>
            </a:r>
            <a:r>
              <a:rPr lang="en-US" sz="3200" b="1" dirty="0">
                <a:solidFill>
                  <a:srgbClr val="0070C0"/>
                </a:solidFill>
              </a:rPr>
              <a:t> </a:t>
            </a:r>
            <a:r>
              <a:rPr lang="en-US" sz="3200" b="1" dirty="0" err="1">
                <a:solidFill>
                  <a:srgbClr val="0070C0"/>
                </a:solidFill>
              </a:rPr>
              <a:t>trọng</a:t>
            </a:r>
            <a:r>
              <a:rPr lang="en-US" sz="3200" b="1" dirty="0">
                <a:solidFill>
                  <a:srgbClr val="0070C0"/>
                </a:solidFill>
              </a:rPr>
              <a:t> </a:t>
            </a:r>
            <a:r>
              <a:rPr lang="en-US" sz="3200" b="1" dirty="0" err="1">
                <a:solidFill>
                  <a:srgbClr val="0070C0"/>
                </a:solidFill>
              </a:rPr>
              <a:t>việc</a:t>
            </a:r>
            <a:r>
              <a:rPr lang="en-US" sz="3200" b="1" dirty="0">
                <a:solidFill>
                  <a:srgbClr val="0070C0"/>
                </a:solidFill>
              </a:rPr>
              <a:t> </a:t>
            </a:r>
            <a:r>
              <a:rPr lang="en-US" sz="3200" b="1" dirty="0" err="1">
                <a:solidFill>
                  <a:srgbClr val="0070C0"/>
                </a:solidFill>
              </a:rPr>
              <a:t>xây</a:t>
            </a:r>
            <a:r>
              <a:rPr lang="en-US" sz="3200" b="1" dirty="0">
                <a:solidFill>
                  <a:srgbClr val="0070C0"/>
                </a:solidFill>
              </a:rPr>
              <a:t> </a:t>
            </a:r>
            <a:r>
              <a:rPr lang="en-US" sz="3200" b="1" dirty="0" err="1">
                <a:solidFill>
                  <a:srgbClr val="0070C0"/>
                </a:solidFill>
              </a:rPr>
              <a:t>dựng</a:t>
            </a:r>
            <a:r>
              <a:rPr lang="en-US" sz="3200" b="1" dirty="0">
                <a:solidFill>
                  <a:srgbClr val="0070C0"/>
                </a:solidFill>
              </a:rPr>
              <a:t> </a:t>
            </a:r>
            <a:r>
              <a:rPr lang="en-US" sz="3200" b="1" dirty="0" err="1">
                <a:solidFill>
                  <a:srgbClr val="0070C0"/>
                </a:solidFill>
              </a:rPr>
              <a:t>đáp</a:t>
            </a:r>
            <a:r>
              <a:rPr lang="en-US" sz="3200" b="1" dirty="0">
                <a:solidFill>
                  <a:srgbClr val="0070C0"/>
                </a:solidFill>
              </a:rPr>
              <a:t> </a:t>
            </a:r>
            <a:r>
              <a:rPr lang="en-US" sz="3200" b="1" dirty="0" err="1">
                <a:solidFill>
                  <a:srgbClr val="0070C0"/>
                </a:solidFill>
              </a:rPr>
              <a:t>án</a:t>
            </a:r>
            <a:r>
              <a:rPr lang="en-US" sz="3200" b="1" dirty="0">
                <a:solidFill>
                  <a:srgbClr val="0070C0"/>
                </a:solidFill>
              </a:rPr>
              <a:t> </a:t>
            </a:r>
            <a:r>
              <a:rPr lang="en-US" sz="3200" b="1" dirty="0" err="1">
                <a:solidFill>
                  <a:srgbClr val="0070C0"/>
                </a:solidFill>
              </a:rPr>
              <a:t>biểu</a:t>
            </a:r>
            <a:r>
              <a:rPr lang="en-US" sz="3200" b="1" dirty="0">
                <a:solidFill>
                  <a:srgbClr val="0070C0"/>
                </a:solidFill>
              </a:rPr>
              <a:t> </a:t>
            </a:r>
            <a:r>
              <a:rPr lang="en-US" sz="3200" b="1" dirty="0" err="1">
                <a:solidFill>
                  <a:srgbClr val="0070C0"/>
                </a:solidFill>
              </a:rPr>
              <a:t>điểm</a:t>
            </a:r>
            <a:r>
              <a:rPr lang="en-US" sz="3200" b="1" dirty="0">
                <a:solidFill>
                  <a:srgbClr val="0070C0"/>
                </a:solidFill>
              </a:rPr>
              <a:t> </a:t>
            </a:r>
            <a:r>
              <a:rPr lang="en-US" sz="3200" b="1" dirty="0" err="1">
                <a:solidFill>
                  <a:srgbClr val="0070C0"/>
                </a:solidFill>
              </a:rPr>
              <a:t>của</a:t>
            </a:r>
            <a:r>
              <a:rPr lang="en-US" sz="3200" b="1" dirty="0">
                <a:solidFill>
                  <a:srgbClr val="0070C0"/>
                </a:solidFill>
              </a:rPr>
              <a:t> </a:t>
            </a:r>
            <a:r>
              <a:rPr lang="en-US" sz="3200" b="1" dirty="0" err="1">
                <a:solidFill>
                  <a:srgbClr val="0070C0"/>
                </a:solidFill>
              </a:rPr>
              <a:t>đề</a:t>
            </a:r>
            <a:r>
              <a:rPr lang="en-US" sz="3200" b="1" dirty="0">
                <a:solidFill>
                  <a:srgbClr val="0070C0"/>
                </a:solidFill>
              </a:rPr>
              <a:t> </a:t>
            </a:r>
            <a:r>
              <a:rPr lang="en-US" sz="3200" b="1" dirty="0" err="1">
                <a:solidFill>
                  <a:srgbClr val="0070C0"/>
                </a:solidFill>
              </a:rPr>
              <a:t>theo</a:t>
            </a:r>
            <a:r>
              <a:rPr lang="en-US" sz="3200" b="1" dirty="0">
                <a:solidFill>
                  <a:srgbClr val="0070C0"/>
                </a:solidFill>
              </a:rPr>
              <a:t> </a:t>
            </a:r>
            <a:r>
              <a:rPr lang="en-US" sz="3200" b="1" dirty="0" err="1">
                <a:solidFill>
                  <a:srgbClr val="0070C0"/>
                </a:solidFill>
              </a:rPr>
              <a:t>tinh</a:t>
            </a:r>
            <a:r>
              <a:rPr lang="en-US" sz="3200" b="1" dirty="0">
                <a:solidFill>
                  <a:srgbClr val="0070C0"/>
                </a:solidFill>
              </a:rPr>
              <a:t> </a:t>
            </a:r>
            <a:r>
              <a:rPr lang="en-US" sz="3200" b="1" dirty="0" err="1">
                <a:solidFill>
                  <a:srgbClr val="0070C0"/>
                </a:solidFill>
              </a:rPr>
              <a:t>thần</a:t>
            </a:r>
            <a:r>
              <a:rPr lang="en-US" sz="3200" b="1" dirty="0">
                <a:solidFill>
                  <a:srgbClr val="0070C0"/>
                </a:solidFill>
              </a:rPr>
              <a:t> </a:t>
            </a:r>
            <a:r>
              <a:rPr lang="en-US" sz="3200" b="1" dirty="0" err="1">
                <a:solidFill>
                  <a:srgbClr val="0070C0"/>
                </a:solidFill>
              </a:rPr>
              <a:t>thoáng</a:t>
            </a:r>
            <a:r>
              <a:rPr lang="en-US" sz="3200" b="1" dirty="0">
                <a:solidFill>
                  <a:srgbClr val="0070C0"/>
                </a:solidFill>
              </a:rPr>
              <a:t>, </a:t>
            </a:r>
            <a:r>
              <a:rPr lang="en-US" sz="3200" b="1" dirty="0" err="1">
                <a:solidFill>
                  <a:srgbClr val="0070C0"/>
                </a:solidFill>
              </a:rPr>
              <a:t>mở</a:t>
            </a:r>
            <a:r>
              <a:rPr lang="en-US" sz="3200" b="1" dirty="0">
                <a:solidFill>
                  <a:srgbClr val="0070C0"/>
                </a:solidFill>
              </a:rPr>
              <a:t>, </a:t>
            </a:r>
            <a:r>
              <a:rPr lang="en-US" sz="3200" b="1" dirty="0" err="1">
                <a:solidFill>
                  <a:srgbClr val="0070C0"/>
                </a:solidFill>
              </a:rPr>
              <a:t>khái</a:t>
            </a:r>
            <a:r>
              <a:rPr lang="en-US" sz="3200" b="1" dirty="0">
                <a:solidFill>
                  <a:srgbClr val="0070C0"/>
                </a:solidFill>
              </a:rPr>
              <a:t> </a:t>
            </a:r>
            <a:r>
              <a:rPr lang="en-US" sz="3200" b="1" dirty="0" err="1">
                <a:solidFill>
                  <a:srgbClr val="0070C0"/>
                </a:solidFill>
              </a:rPr>
              <a:t>quát</a:t>
            </a:r>
            <a:r>
              <a:rPr lang="en-US" sz="3200" b="1" dirty="0">
                <a:solidFill>
                  <a:srgbClr val="0070C0"/>
                </a:solidFill>
              </a:rPr>
              <a:t>, </a:t>
            </a:r>
            <a:r>
              <a:rPr lang="en-US" sz="3200" b="1" dirty="0" err="1">
                <a:solidFill>
                  <a:srgbClr val="0070C0"/>
                </a:solidFill>
              </a:rPr>
              <a:t>tránh</a:t>
            </a:r>
            <a:r>
              <a:rPr lang="en-US" sz="3200" b="1" dirty="0">
                <a:solidFill>
                  <a:srgbClr val="0070C0"/>
                </a:solidFill>
              </a:rPr>
              <a:t> </a:t>
            </a:r>
            <a:r>
              <a:rPr lang="en-US" sz="3200" b="1" dirty="0" err="1">
                <a:solidFill>
                  <a:srgbClr val="0070C0"/>
                </a:solidFill>
              </a:rPr>
              <a:t>sa</a:t>
            </a:r>
            <a:r>
              <a:rPr lang="en-US" sz="3200" b="1" dirty="0">
                <a:solidFill>
                  <a:srgbClr val="0070C0"/>
                </a:solidFill>
              </a:rPr>
              <a:t> </a:t>
            </a:r>
            <a:r>
              <a:rPr lang="en-US" sz="3200" b="1" dirty="0" err="1">
                <a:solidFill>
                  <a:srgbClr val="0070C0"/>
                </a:solidFill>
              </a:rPr>
              <a:t>vào</a:t>
            </a:r>
            <a:r>
              <a:rPr lang="en-US" sz="3200" b="1" dirty="0">
                <a:solidFill>
                  <a:srgbClr val="0070C0"/>
                </a:solidFill>
              </a:rPr>
              <a:t> </a:t>
            </a:r>
            <a:r>
              <a:rPr lang="en-US" sz="3200" b="1" dirty="0" err="1">
                <a:solidFill>
                  <a:srgbClr val="0070C0"/>
                </a:solidFill>
              </a:rPr>
              <a:t>những</a:t>
            </a:r>
            <a:r>
              <a:rPr lang="en-US" sz="3200" b="1" dirty="0">
                <a:solidFill>
                  <a:srgbClr val="0070C0"/>
                </a:solidFill>
              </a:rPr>
              <a:t> chi </a:t>
            </a:r>
            <a:r>
              <a:rPr lang="en-US" sz="3200" b="1" dirty="0" err="1">
                <a:solidFill>
                  <a:srgbClr val="0070C0"/>
                </a:solidFill>
              </a:rPr>
              <a:t>tiết</a:t>
            </a:r>
            <a:r>
              <a:rPr lang="en-US" sz="3200" b="1" dirty="0">
                <a:solidFill>
                  <a:srgbClr val="0070C0"/>
                </a:solidFill>
              </a:rPr>
              <a:t> </a:t>
            </a:r>
            <a:r>
              <a:rPr lang="en-US" sz="3200" b="1" dirty="0" err="1">
                <a:solidFill>
                  <a:srgbClr val="0070C0"/>
                </a:solidFill>
              </a:rPr>
              <a:t>cụ</a:t>
            </a:r>
            <a:r>
              <a:rPr lang="en-US" sz="3200" b="1" dirty="0">
                <a:solidFill>
                  <a:srgbClr val="0070C0"/>
                </a:solidFill>
              </a:rPr>
              <a:t> </a:t>
            </a:r>
            <a:r>
              <a:rPr lang="en-US" sz="3200" b="1" dirty="0" err="1">
                <a:solidFill>
                  <a:srgbClr val="0070C0"/>
                </a:solidFill>
              </a:rPr>
              <a:t>thể</a:t>
            </a:r>
            <a:r>
              <a:rPr lang="en-US" sz="3200" b="1" dirty="0">
                <a:solidFill>
                  <a:srgbClr val="0070C0"/>
                </a:solidFill>
              </a:rPr>
              <a:t>, </a:t>
            </a:r>
            <a:r>
              <a:rPr lang="en-US" sz="3200" b="1" dirty="0" err="1">
                <a:solidFill>
                  <a:srgbClr val="0070C0"/>
                </a:solidFill>
              </a:rPr>
              <a:t>tỉ</a:t>
            </a:r>
            <a:r>
              <a:rPr lang="en-US" sz="3200" b="1" dirty="0">
                <a:solidFill>
                  <a:srgbClr val="0070C0"/>
                </a:solidFill>
              </a:rPr>
              <a:t> </a:t>
            </a:r>
            <a:r>
              <a:rPr lang="en-US" sz="3200" b="1" dirty="0" err="1" smtClean="0">
                <a:solidFill>
                  <a:srgbClr val="0070C0"/>
                </a:solidFill>
              </a:rPr>
              <a:t>mỉ</a:t>
            </a:r>
            <a:r>
              <a:rPr lang="en-US" sz="3200" b="1" dirty="0" smtClean="0">
                <a:solidFill>
                  <a:srgbClr val="0070C0"/>
                </a:solidFill>
              </a:rPr>
              <a:t>.</a:t>
            </a:r>
            <a:endParaRPr lang="en-US" sz="4000" b="1" dirty="0">
              <a:solidFill>
                <a:srgbClr val="0070C0"/>
              </a:solidFill>
            </a:endParaRPr>
          </a:p>
        </p:txBody>
      </p:sp>
      <p:sp>
        <p:nvSpPr>
          <p:cNvPr id="6" name="Title 1"/>
          <p:cNvSpPr txBox="1">
            <a:spLocks/>
          </p:cNvSpPr>
          <p:nvPr/>
        </p:nvSpPr>
        <p:spPr>
          <a:xfrm>
            <a:off x="0" y="1412776"/>
            <a:ext cx="9299812" cy="556637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Times New Roman" pitchFamily="18" charset="0"/>
                <a:ea typeface="+mj-ea"/>
                <a:cs typeface="Times New Roman" pitchFamily="18" charset="0"/>
              </a:defRPr>
            </a:lvl1pPr>
          </a:lstStyle>
          <a:p>
            <a:pPr lvl="0" algn="just"/>
            <a:endParaRPr lang="en-US" sz="3200" dirty="0"/>
          </a:p>
        </p:txBody>
      </p:sp>
      <p:sp>
        <p:nvSpPr>
          <p:cNvPr id="7" name="Title 1"/>
          <p:cNvSpPr txBox="1">
            <a:spLocks/>
          </p:cNvSpPr>
          <p:nvPr/>
        </p:nvSpPr>
        <p:spPr>
          <a:xfrm>
            <a:off x="0" y="692696"/>
            <a:ext cx="9144000" cy="64807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Times New Roman" pitchFamily="18" charset="0"/>
                <a:ea typeface="+mj-ea"/>
                <a:cs typeface="Times New Roman" pitchFamily="18" charset="0"/>
              </a:defRPr>
            </a:lvl1pPr>
          </a:lstStyle>
          <a:p>
            <a:pPr lvl="0"/>
            <a:r>
              <a:rPr lang="en-US" sz="4000" b="1" i="1" dirty="0" err="1" smtClean="0">
                <a:solidFill>
                  <a:srgbClr val="FF0000"/>
                </a:solidFill>
              </a:rPr>
              <a:t>Chấm</a:t>
            </a:r>
            <a:r>
              <a:rPr lang="en-US" sz="4000" b="1" i="1" dirty="0" smtClean="0">
                <a:solidFill>
                  <a:srgbClr val="FF0000"/>
                </a:solidFill>
              </a:rPr>
              <a:t> </a:t>
            </a:r>
            <a:r>
              <a:rPr lang="en-US" sz="4000" b="1" i="1" dirty="0" err="1" smtClean="0">
                <a:solidFill>
                  <a:srgbClr val="FF0000"/>
                </a:solidFill>
              </a:rPr>
              <a:t>bài</a:t>
            </a:r>
            <a:r>
              <a:rPr lang="en-US" sz="4000" b="1" i="1" dirty="0" smtClean="0">
                <a:solidFill>
                  <a:srgbClr val="FF0000"/>
                </a:solidFill>
              </a:rPr>
              <a:t> </a:t>
            </a:r>
            <a:r>
              <a:rPr lang="en-US" sz="4000" b="1" i="1" dirty="0" err="1" smtClean="0">
                <a:solidFill>
                  <a:srgbClr val="FF0000"/>
                </a:solidFill>
              </a:rPr>
              <a:t>văn</a:t>
            </a:r>
            <a:r>
              <a:rPr lang="en-US" sz="4000" b="1" i="1" dirty="0" smtClean="0">
                <a:solidFill>
                  <a:srgbClr val="FF0000"/>
                </a:solidFill>
              </a:rPr>
              <a:t> </a:t>
            </a:r>
            <a:r>
              <a:rPr lang="en-US" sz="4000" b="1" i="1" dirty="0" err="1" smtClean="0">
                <a:solidFill>
                  <a:srgbClr val="FF0000"/>
                </a:solidFill>
              </a:rPr>
              <a:t>đề</a:t>
            </a:r>
            <a:r>
              <a:rPr lang="en-US" sz="4000" b="1" i="1" dirty="0" smtClean="0">
                <a:solidFill>
                  <a:srgbClr val="FF0000"/>
                </a:solidFill>
              </a:rPr>
              <a:t> “</a:t>
            </a:r>
            <a:r>
              <a:rPr lang="en-US" sz="4000" b="1" i="1" dirty="0" err="1" smtClean="0">
                <a:solidFill>
                  <a:srgbClr val="FF0000"/>
                </a:solidFill>
              </a:rPr>
              <a:t>mở</a:t>
            </a:r>
            <a:r>
              <a:rPr lang="en-US" sz="4000" b="1" i="1" dirty="0" smtClean="0">
                <a:solidFill>
                  <a:srgbClr val="FF0000"/>
                </a:solidFill>
              </a:rPr>
              <a:t>”</a:t>
            </a:r>
            <a:endParaRPr lang="vi-VN" sz="40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ircle(in)">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down)">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wipe(down)">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nodePh="1">
                                  <p:stCondLst>
                                    <p:cond delay="0"/>
                                  </p:stCondLst>
                                  <p:endCondLst>
                                    <p:cond evt="begin" delay="0">
                                      <p:tn val="25"/>
                                    </p:cond>
                                  </p:end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wipe(down)">
                                      <p:cBhvr>
                                        <p:cTn id="2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P spid="6" grpId="0" build="p"/>
      <p:bldP spid="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725" y="404664"/>
            <a:ext cx="9144000" cy="1008112"/>
          </a:xfrm>
        </p:spPr>
        <p:txBody>
          <a:bodyPr>
            <a:normAutofit/>
          </a:bodyPr>
          <a:lstStyle/>
          <a:p>
            <a:r>
              <a:rPr lang="en-US" sz="3500" b="1" kern="1500" dirty="0" smtClean="0">
                <a:solidFill>
                  <a:srgbClr val="FF0000"/>
                </a:solidFill>
              </a:rPr>
              <a:t>THÔNG ĐIỆP GỞI ĐẾN QUÝ THẦY CÔ </a:t>
            </a:r>
            <a:endParaRPr lang="en-US" sz="3900" dirty="0">
              <a:solidFill>
                <a:srgbClr val="FF0000"/>
              </a:solidFill>
            </a:endParaRPr>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107504" y="1772816"/>
            <a:ext cx="4320480" cy="3888432"/>
          </a:xfrm>
          <a:prstGeom prst="rect">
            <a:avLst/>
          </a:prstGeom>
          <a:noFill/>
        </p:spPr>
      </p:pic>
      <p:pic>
        <p:nvPicPr>
          <p:cNvPr id="7" name="Picture 6"/>
          <p:cNvPicPr/>
          <p:nvPr/>
        </p:nvPicPr>
        <p:blipFill>
          <a:blip r:embed="rId3">
            <a:extLst>
              <a:ext uri="{28A0092B-C50C-407E-A947-70E740481C1C}">
                <a14:useLocalDpi xmlns:a14="http://schemas.microsoft.com/office/drawing/2010/main" val="0"/>
              </a:ext>
            </a:extLst>
          </a:blip>
          <a:srcRect/>
          <a:stretch>
            <a:fillRect/>
          </a:stretch>
        </p:blipFill>
        <p:spPr bwMode="auto">
          <a:xfrm>
            <a:off x="4788024" y="1760758"/>
            <a:ext cx="4032448" cy="4044506"/>
          </a:xfrm>
          <a:prstGeom prst="rect">
            <a:avLst/>
          </a:prstGeom>
          <a:noFill/>
        </p:spPr>
      </p:pic>
    </p:spTree>
    <p:extLst>
      <p:ext uri="{BB962C8B-B14F-4D97-AF65-F5344CB8AC3E}">
        <p14:creationId xmlns:p14="http://schemas.microsoft.com/office/powerpoint/2010/main" val="3188854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7538" y="1700808"/>
            <a:ext cx="9144000" cy="237626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Times New Roman" pitchFamily="18" charset="0"/>
                <a:ea typeface="+mj-ea"/>
                <a:cs typeface="Times New Roman" pitchFamily="18" charset="0"/>
              </a:defRPr>
            </a:lvl1pPr>
          </a:lstStyle>
          <a:p>
            <a:r>
              <a:rPr lang="en-US" b="1" dirty="0" smtClean="0">
                <a:solidFill>
                  <a:srgbClr val="FF0000"/>
                </a:solidFill>
              </a:rPr>
              <a:t>TRÂN TRỌNG CẢM ƠN</a:t>
            </a:r>
          </a:p>
          <a:p>
            <a:r>
              <a:rPr lang="en-US" b="1" dirty="0" err="1" smtClean="0">
                <a:solidFill>
                  <a:srgbClr val="FF0000"/>
                </a:solidFill>
              </a:rPr>
              <a:t>CỦA</a:t>
            </a:r>
            <a:r>
              <a:rPr lang="en-US" b="1" dirty="0" smtClean="0">
                <a:solidFill>
                  <a:srgbClr val="FF0000"/>
                </a:solidFill>
              </a:rPr>
              <a:t> </a:t>
            </a:r>
            <a:r>
              <a:rPr lang="en-US" b="1" dirty="0" smtClean="0">
                <a:solidFill>
                  <a:srgbClr val="FF0000"/>
                </a:solidFill>
              </a:rPr>
              <a:t>QUÝ THẦY CÔ</a:t>
            </a:r>
            <a:endParaRPr lang="en-US" b="1" dirty="0">
              <a:solidFill>
                <a:srgbClr val="FF0000"/>
              </a:solidFill>
            </a:endParaRPr>
          </a:p>
        </p:txBody>
      </p:sp>
      <p:sp>
        <p:nvSpPr>
          <p:cNvPr id="5" name="Curved Left Arrow 4">
            <a:hlinkClick r:id="rId2" action="ppaction://hlinksldjump"/>
          </p:cNvPr>
          <p:cNvSpPr/>
          <p:nvPr/>
        </p:nvSpPr>
        <p:spPr>
          <a:xfrm>
            <a:off x="8772390" y="6423109"/>
            <a:ext cx="288032" cy="432048"/>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614042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550"/>
            <a:ext cx="2057400" cy="1670609"/>
          </a:xfrm>
          <a:prstGeom prst="rect">
            <a:avLst/>
          </a:prstGeom>
        </p:spPr>
      </p:pic>
      <p:sp>
        <p:nvSpPr>
          <p:cNvPr id="5" name="Title 1"/>
          <p:cNvSpPr txBox="1">
            <a:spLocks/>
          </p:cNvSpPr>
          <p:nvPr/>
        </p:nvSpPr>
        <p:spPr>
          <a:xfrm>
            <a:off x="2057400" y="362956"/>
            <a:ext cx="6934200" cy="73501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Times New Roman" pitchFamily="18" charset="0"/>
                <a:ea typeface="+mj-ea"/>
                <a:cs typeface="Times New Roman" pitchFamily="18" charset="0"/>
              </a:defRPr>
            </a:lvl1pPr>
          </a:lstStyle>
          <a:p>
            <a:r>
              <a:rPr lang="en-US" b="1" dirty="0" smtClean="0">
                <a:solidFill>
                  <a:srgbClr val="FF0000"/>
                </a:solidFill>
              </a:rPr>
              <a:t>CÂU HỎI THẢO LUẬN</a:t>
            </a:r>
            <a:endParaRPr lang="en-US" b="1" dirty="0">
              <a:solidFill>
                <a:srgbClr val="FF0000"/>
              </a:solidFill>
            </a:endParaRPr>
          </a:p>
        </p:txBody>
      </p:sp>
      <p:sp>
        <p:nvSpPr>
          <p:cNvPr id="7" name="Title 1"/>
          <p:cNvSpPr txBox="1">
            <a:spLocks/>
          </p:cNvSpPr>
          <p:nvPr/>
        </p:nvSpPr>
        <p:spPr>
          <a:xfrm>
            <a:off x="-28433" y="1071546"/>
            <a:ext cx="9147412" cy="508518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Times New Roman" pitchFamily="18" charset="0"/>
                <a:ea typeface="+mj-ea"/>
                <a:cs typeface="Times New Roman" pitchFamily="18" charset="0"/>
              </a:defRPr>
            </a:lvl1pPr>
          </a:lstStyle>
          <a:p>
            <a:pPr marL="571500" indent="-571500" algn="l">
              <a:buFontTx/>
              <a:buChar char="-"/>
            </a:pPr>
            <a:r>
              <a:rPr lang="en-US" sz="4000" b="1" dirty="0" err="1" smtClean="0">
                <a:solidFill>
                  <a:srgbClr val="0070C0"/>
                </a:solidFill>
              </a:rPr>
              <a:t>Thế</a:t>
            </a:r>
            <a:r>
              <a:rPr lang="en-US" sz="4000" b="1" dirty="0" smtClean="0">
                <a:solidFill>
                  <a:srgbClr val="0070C0"/>
                </a:solidFill>
              </a:rPr>
              <a:t> </a:t>
            </a:r>
            <a:r>
              <a:rPr lang="en-US" sz="4000" b="1" dirty="0" err="1" smtClean="0">
                <a:solidFill>
                  <a:srgbClr val="0070C0"/>
                </a:solidFill>
              </a:rPr>
              <a:t>nào</a:t>
            </a:r>
            <a:r>
              <a:rPr lang="en-US" sz="4000" b="1" dirty="0" smtClean="0">
                <a:solidFill>
                  <a:srgbClr val="0070C0"/>
                </a:solidFill>
              </a:rPr>
              <a:t> </a:t>
            </a:r>
            <a:r>
              <a:rPr lang="en-US" sz="4000" b="1" dirty="0" err="1" smtClean="0">
                <a:solidFill>
                  <a:srgbClr val="0070C0"/>
                </a:solidFill>
              </a:rPr>
              <a:t>là</a:t>
            </a:r>
            <a:r>
              <a:rPr lang="en-US" sz="4000" b="1" dirty="0" smtClean="0">
                <a:solidFill>
                  <a:srgbClr val="0070C0"/>
                </a:solidFill>
              </a:rPr>
              <a:t> </a:t>
            </a:r>
            <a:r>
              <a:rPr lang="en-US" sz="4000" b="1" dirty="0" err="1" smtClean="0">
                <a:solidFill>
                  <a:srgbClr val="0070C0"/>
                </a:solidFill>
              </a:rPr>
              <a:t>đề</a:t>
            </a:r>
            <a:r>
              <a:rPr lang="en-US" sz="4000" b="1" dirty="0" smtClean="0">
                <a:solidFill>
                  <a:srgbClr val="0070C0"/>
                </a:solidFill>
              </a:rPr>
              <a:t> “</a:t>
            </a:r>
            <a:r>
              <a:rPr lang="en-US" sz="4000" b="1" dirty="0" err="1" smtClean="0">
                <a:solidFill>
                  <a:srgbClr val="0070C0"/>
                </a:solidFill>
              </a:rPr>
              <a:t>mở</a:t>
            </a:r>
            <a:r>
              <a:rPr lang="en-US" sz="4000" b="1" dirty="0" smtClean="0">
                <a:solidFill>
                  <a:srgbClr val="0070C0"/>
                </a:solidFill>
              </a:rPr>
              <a:t>” </a:t>
            </a:r>
            <a:r>
              <a:rPr lang="en-US" sz="4000" b="1" dirty="0" err="1" smtClean="0">
                <a:solidFill>
                  <a:srgbClr val="0070C0"/>
                </a:solidFill>
              </a:rPr>
              <a:t>trong</a:t>
            </a:r>
            <a:r>
              <a:rPr lang="en-US" sz="4000" b="1" dirty="0" smtClean="0">
                <a:solidFill>
                  <a:srgbClr val="0070C0"/>
                </a:solidFill>
              </a:rPr>
              <a:t> </a:t>
            </a:r>
            <a:r>
              <a:rPr lang="en-US" sz="4000" b="1" dirty="0" err="1" smtClean="0">
                <a:solidFill>
                  <a:srgbClr val="0070C0"/>
                </a:solidFill>
              </a:rPr>
              <a:t>phân</a:t>
            </a:r>
            <a:r>
              <a:rPr lang="en-US" sz="4000" b="1" dirty="0" smtClean="0">
                <a:solidFill>
                  <a:srgbClr val="0070C0"/>
                </a:solidFill>
              </a:rPr>
              <a:t> </a:t>
            </a:r>
            <a:r>
              <a:rPr lang="en-US" sz="4000" b="1" dirty="0" err="1" smtClean="0">
                <a:solidFill>
                  <a:srgbClr val="0070C0"/>
                </a:solidFill>
              </a:rPr>
              <a:t>môn</a:t>
            </a:r>
            <a:r>
              <a:rPr lang="en-US" sz="4000" b="1" dirty="0" smtClean="0">
                <a:solidFill>
                  <a:srgbClr val="0070C0"/>
                </a:solidFill>
              </a:rPr>
              <a:t> </a:t>
            </a:r>
            <a:r>
              <a:rPr lang="en-US" sz="4000" b="1" dirty="0" err="1" smtClean="0">
                <a:solidFill>
                  <a:srgbClr val="0070C0"/>
                </a:solidFill>
              </a:rPr>
              <a:t>Tập</a:t>
            </a:r>
            <a:r>
              <a:rPr lang="en-US" sz="4000" b="1" dirty="0" smtClean="0">
                <a:solidFill>
                  <a:srgbClr val="0070C0"/>
                </a:solidFill>
              </a:rPr>
              <a:t> </a:t>
            </a:r>
            <a:r>
              <a:rPr lang="en-US" sz="4000" b="1" dirty="0" err="1" smtClean="0">
                <a:solidFill>
                  <a:srgbClr val="0070C0"/>
                </a:solidFill>
              </a:rPr>
              <a:t>làm</a:t>
            </a:r>
            <a:r>
              <a:rPr lang="en-US" sz="4000" b="1" dirty="0" smtClean="0">
                <a:solidFill>
                  <a:srgbClr val="0070C0"/>
                </a:solidFill>
              </a:rPr>
              <a:t> </a:t>
            </a:r>
            <a:r>
              <a:rPr lang="en-US" sz="4000" b="1" dirty="0" err="1" smtClean="0">
                <a:solidFill>
                  <a:srgbClr val="0070C0"/>
                </a:solidFill>
              </a:rPr>
              <a:t>văn</a:t>
            </a:r>
            <a:r>
              <a:rPr lang="en-US" sz="4000" b="1" dirty="0" smtClean="0">
                <a:solidFill>
                  <a:srgbClr val="0070C0"/>
                </a:solidFill>
              </a:rPr>
              <a:t> </a:t>
            </a:r>
            <a:r>
              <a:rPr lang="en-US" sz="4000" b="1" dirty="0" smtClean="0">
                <a:solidFill>
                  <a:srgbClr val="0070C0"/>
                </a:solidFill>
              </a:rPr>
              <a:t>?</a:t>
            </a:r>
          </a:p>
          <a:p>
            <a:pPr algn="l"/>
            <a:r>
              <a:rPr lang="en-US" sz="4000" b="1" dirty="0" smtClean="0">
                <a:solidFill>
                  <a:srgbClr val="0070C0"/>
                </a:solidFill>
              </a:rPr>
              <a:t> </a:t>
            </a:r>
            <a:endParaRPr lang="en-US" sz="4000" b="1" dirty="0" smtClean="0">
              <a:solidFill>
                <a:srgbClr val="0070C0"/>
              </a:solidFill>
            </a:endParaRPr>
          </a:p>
          <a:p>
            <a:pPr marL="571500" indent="-571500" algn="l">
              <a:buFontTx/>
              <a:buChar char="-"/>
            </a:pPr>
            <a:r>
              <a:rPr lang="en-US" sz="4000" b="1" dirty="0" smtClean="0">
                <a:solidFill>
                  <a:srgbClr val="0070C0"/>
                </a:solidFill>
              </a:rPr>
              <a:t>Cho </a:t>
            </a:r>
            <a:r>
              <a:rPr lang="en-US" sz="4000" b="1" dirty="0" err="1" smtClean="0">
                <a:solidFill>
                  <a:srgbClr val="0070C0"/>
                </a:solidFill>
              </a:rPr>
              <a:t>ví</a:t>
            </a:r>
            <a:r>
              <a:rPr lang="en-US" sz="4000" b="1" dirty="0" smtClean="0">
                <a:solidFill>
                  <a:srgbClr val="0070C0"/>
                </a:solidFill>
              </a:rPr>
              <a:t> </a:t>
            </a:r>
            <a:r>
              <a:rPr lang="en-US" sz="4000" b="1" dirty="0" err="1" smtClean="0">
                <a:solidFill>
                  <a:srgbClr val="0070C0"/>
                </a:solidFill>
              </a:rPr>
              <a:t>dụ</a:t>
            </a:r>
            <a:r>
              <a:rPr lang="en-US" sz="4000" b="1" dirty="0" smtClean="0">
                <a:solidFill>
                  <a:srgbClr val="0070C0"/>
                </a:solidFill>
              </a:rPr>
              <a:t> </a:t>
            </a:r>
            <a:r>
              <a:rPr lang="en-US" sz="4000" b="1" dirty="0" err="1" smtClean="0">
                <a:solidFill>
                  <a:srgbClr val="0070C0"/>
                </a:solidFill>
              </a:rPr>
              <a:t>đề</a:t>
            </a:r>
            <a:r>
              <a:rPr lang="en-US" sz="4000" b="1" dirty="0" smtClean="0">
                <a:solidFill>
                  <a:srgbClr val="0070C0"/>
                </a:solidFill>
              </a:rPr>
              <a:t> “</a:t>
            </a:r>
            <a:r>
              <a:rPr lang="en-US" sz="4000" b="1" dirty="0" err="1" smtClean="0">
                <a:solidFill>
                  <a:srgbClr val="0070C0"/>
                </a:solidFill>
              </a:rPr>
              <a:t>mở</a:t>
            </a:r>
            <a:r>
              <a:rPr lang="en-US" sz="4000" b="1" dirty="0" smtClean="0">
                <a:solidFill>
                  <a:srgbClr val="0070C0"/>
                </a:solidFill>
              </a:rPr>
              <a:t>” </a:t>
            </a:r>
            <a:r>
              <a:rPr lang="en-US" sz="4000" b="1" dirty="0" err="1" smtClean="0">
                <a:solidFill>
                  <a:srgbClr val="0070C0"/>
                </a:solidFill>
              </a:rPr>
              <a:t>và</a:t>
            </a:r>
            <a:r>
              <a:rPr lang="en-US" sz="4000" b="1" dirty="0" smtClean="0">
                <a:solidFill>
                  <a:srgbClr val="0070C0"/>
                </a:solidFill>
              </a:rPr>
              <a:t> </a:t>
            </a:r>
            <a:r>
              <a:rPr lang="en-US" sz="4000" b="1" dirty="0" err="1" smtClean="0">
                <a:solidFill>
                  <a:srgbClr val="0070C0"/>
                </a:solidFill>
              </a:rPr>
              <a:t>đề</a:t>
            </a:r>
            <a:r>
              <a:rPr lang="en-US" sz="4000" b="1" dirty="0" smtClean="0">
                <a:solidFill>
                  <a:srgbClr val="0070C0"/>
                </a:solidFill>
              </a:rPr>
              <a:t> “</a:t>
            </a:r>
            <a:r>
              <a:rPr lang="en-US" sz="4000" b="1" dirty="0" err="1" smtClean="0">
                <a:solidFill>
                  <a:srgbClr val="0070C0"/>
                </a:solidFill>
              </a:rPr>
              <a:t>không</a:t>
            </a:r>
            <a:r>
              <a:rPr lang="en-US" sz="4000" b="1" dirty="0" smtClean="0">
                <a:solidFill>
                  <a:srgbClr val="0070C0"/>
                </a:solidFill>
              </a:rPr>
              <a:t> </a:t>
            </a:r>
            <a:r>
              <a:rPr lang="en-US" sz="4000" b="1" dirty="0" err="1" smtClean="0">
                <a:solidFill>
                  <a:srgbClr val="0070C0"/>
                </a:solidFill>
              </a:rPr>
              <a:t>mở</a:t>
            </a:r>
            <a:r>
              <a:rPr lang="en-US" sz="3300" b="1" dirty="0" smtClean="0">
                <a:solidFill>
                  <a:srgbClr val="0070C0"/>
                </a:solidFill>
              </a:rPr>
              <a:t>”</a:t>
            </a:r>
            <a:endParaRPr lang="en-US" sz="4000" b="1" dirty="0" smtClean="0">
              <a:solidFill>
                <a:srgbClr val="0070C0"/>
              </a:solidFill>
            </a:endParaRPr>
          </a:p>
        </p:txBody>
      </p:sp>
    </p:spTree>
    <p:extLst>
      <p:ext uri="{BB962C8B-B14F-4D97-AF65-F5344CB8AC3E}">
        <p14:creationId xmlns:p14="http://schemas.microsoft.com/office/powerpoint/2010/main" val="3462503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7">
                                            <p:txEl>
                                              <p:pRg st="0" end="0"/>
                                            </p:txEl>
                                          </p:spTgt>
                                        </p:tgtEl>
                                        <p:attrNameLst>
                                          <p:attrName>style.visibility</p:attrName>
                                        </p:attrNameLst>
                                      </p:cBhvr>
                                      <p:to>
                                        <p:strVal val="visible"/>
                                      </p:to>
                                    </p:set>
                                    <p:animEffect transition="in" filter="circle(in)">
                                      <p:cBhvr>
                                        <p:cTn id="21" dur="2000"/>
                                        <p:tgtEl>
                                          <p:spTgt spid="7">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grpId="0" nodeType="clickEffect">
                                  <p:stCondLst>
                                    <p:cond delay="0"/>
                                  </p:stCondLst>
                                  <p:childTnLst>
                                    <p:set>
                                      <p:cBhvr>
                                        <p:cTn id="25" dur="1" fill="hold">
                                          <p:stCondLst>
                                            <p:cond delay="0"/>
                                          </p:stCondLst>
                                        </p:cTn>
                                        <p:tgtEl>
                                          <p:spTgt spid="7">
                                            <p:txEl>
                                              <p:pRg st="1" end="1"/>
                                            </p:txEl>
                                          </p:spTgt>
                                        </p:tgtEl>
                                        <p:attrNameLst>
                                          <p:attrName>style.visibility</p:attrName>
                                        </p:attrNameLst>
                                      </p:cBhvr>
                                      <p:to>
                                        <p:strVal val="visible"/>
                                      </p:to>
                                    </p:set>
                                    <p:animEffect transition="in" filter="circle(in)">
                                      <p:cBhvr>
                                        <p:cTn id="26" dur="2000"/>
                                        <p:tgtEl>
                                          <p:spTgt spid="7">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grpId="0" nodeType="clickEffect">
                                  <p:stCondLst>
                                    <p:cond delay="0"/>
                                  </p:stCondLst>
                                  <p:childTnLst>
                                    <p:set>
                                      <p:cBhvr>
                                        <p:cTn id="30" dur="1" fill="hold">
                                          <p:stCondLst>
                                            <p:cond delay="0"/>
                                          </p:stCondLst>
                                        </p:cTn>
                                        <p:tgtEl>
                                          <p:spTgt spid="7">
                                            <p:txEl>
                                              <p:pRg st="2" end="2"/>
                                            </p:txEl>
                                          </p:spTgt>
                                        </p:tgtEl>
                                        <p:attrNameLst>
                                          <p:attrName>style.visibility</p:attrName>
                                        </p:attrNameLst>
                                      </p:cBhvr>
                                      <p:to>
                                        <p:strVal val="visible"/>
                                      </p:to>
                                    </p:set>
                                    <p:animEffect transition="in" filter="circle(in)">
                                      <p:cBhvr>
                                        <p:cTn id="31" dur="20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412" y="188640"/>
            <a:ext cx="9144000" cy="110298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Times New Roman" pitchFamily="18" charset="0"/>
                <a:ea typeface="+mj-ea"/>
                <a:cs typeface="Times New Roman" pitchFamily="18" charset="0"/>
              </a:defRPr>
            </a:lvl1pPr>
          </a:lstStyle>
          <a:p>
            <a:r>
              <a:rPr lang="en-US" b="1" dirty="0" err="1" smtClean="0">
                <a:solidFill>
                  <a:srgbClr val="FF0000"/>
                </a:solidFill>
              </a:rPr>
              <a:t>Khái</a:t>
            </a:r>
            <a:r>
              <a:rPr lang="en-US" b="1" dirty="0" smtClean="0">
                <a:solidFill>
                  <a:srgbClr val="FF0000"/>
                </a:solidFill>
              </a:rPr>
              <a:t> </a:t>
            </a:r>
            <a:r>
              <a:rPr lang="en-US" b="1" dirty="0" err="1" smtClean="0">
                <a:solidFill>
                  <a:srgbClr val="FF0000"/>
                </a:solidFill>
              </a:rPr>
              <a:t>niệm</a:t>
            </a:r>
            <a:r>
              <a:rPr lang="en-US" b="1" dirty="0" smtClean="0">
                <a:solidFill>
                  <a:srgbClr val="FF0000"/>
                </a:solidFill>
              </a:rPr>
              <a:t> </a:t>
            </a:r>
            <a:r>
              <a:rPr lang="en-US" b="1" dirty="0" err="1" smtClean="0">
                <a:solidFill>
                  <a:srgbClr val="FF0000"/>
                </a:solidFill>
              </a:rPr>
              <a:t>đề</a:t>
            </a:r>
            <a:r>
              <a:rPr lang="en-US" b="1" dirty="0" smtClean="0">
                <a:solidFill>
                  <a:srgbClr val="FF0000"/>
                </a:solidFill>
              </a:rPr>
              <a:t> “</a:t>
            </a:r>
            <a:r>
              <a:rPr lang="en-US" b="1" dirty="0" err="1" smtClean="0">
                <a:solidFill>
                  <a:srgbClr val="FF0000"/>
                </a:solidFill>
              </a:rPr>
              <a:t>mở</a:t>
            </a:r>
            <a:r>
              <a:rPr lang="en-US" b="1" dirty="0" smtClean="0">
                <a:solidFill>
                  <a:srgbClr val="FF0000"/>
                </a:solidFill>
              </a:rPr>
              <a:t>”</a:t>
            </a:r>
            <a:endParaRPr lang="en-US" b="1" dirty="0">
              <a:solidFill>
                <a:srgbClr val="FF0000"/>
              </a:solidFill>
            </a:endParaRPr>
          </a:p>
        </p:txBody>
      </p:sp>
      <p:sp>
        <p:nvSpPr>
          <p:cNvPr id="7" name="Title 1"/>
          <p:cNvSpPr txBox="1">
            <a:spLocks/>
          </p:cNvSpPr>
          <p:nvPr/>
        </p:nvSpPr>
        <p:spPr>
          <a:xfrm>
            <a:off x="-3412" y="1291622"/>
            <a:ext cx="9150824" cy="556637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Times New Roman" pitchFamily="18" charset="0"/>
                <a:ea typeface="+mj-ea"/>
                <a:cs typeface="Times New Roman" pitchFamily="18" charset="0"/>
              </a:defRPr>
            </a:lvl1pPr>
          </a:lstStyle>
          <a:p>
            <a:pPr algn="just"/>
            <a:r>
              <a:rPr lang="en-US" sz="3600" b="1" dirty="0" smtClean="0">
                <a:solidFill>
                  <a:srgbClr val="0070C0"/>
                </a:solidFill>
              </a:rPr>
              <a:t>	 </a:t>
            </a:r>
            <a:r>
              <a:rPr lang="en-US" sz="3600" b="1" dirty="0" err="1" smtClean="0">
                <a:solidFill>
                  <a:srgbClr val="0070C0"/>
                </a:solidFill>
              </a:rPr>
              <a:t>Đề</a:t>
            </a:r>
            <a:r>
              <a:rPr lang="en-US" sz="3600" b="1" dirty="0" smtClean="0">
                <a:solidFill>
                  <a:srgbClr val="0070C0"/>
                </a:solidFill>
              </a:rPr>
              <a:t> </a:t>
            </a:r>
            <a:r>
              <a:rPr lang="en-US" sz="3600" b="1" dirty="0" err="1" smtClean="0">
                <a:solidFill>
                  <a:srgbClr val="0070C0"/>
                </a:solidFill>
              </a:rPr>
              <a:t>mở</a:t>
            </a:r>
            <a:r>
              <a:rPr lang="en-US" sz="3600" b="1" dirty="0" smtClean="0">
                <a:solidFill>
                  <a:srgbClr val="0070C0"/>
                </a:solidFill>
              </a:rPr>
              <a:t> </a:t>
            </a:r>
            <a:r>
              <a:rPr lang="en-US" sz="3600" b="1" dirty="0" err="1" smtClean="0">
                <a:solidFill>
                  <a:srgbClr val="0070C0"/>
                </a:solidFill>
              </a:rPr>
              <a:t>là</a:t>
            </a:r>
            <a:r>
              <a:rPr lang="en-US" sz="3600" b="1" dirty="0" smtClean="0">
                <a:solidFill>
                  <a:srgbClr val="0070C0"/>
                </a:solidFill>
              </a:rPr>
              <a:t> </a:t>
            </a:r>
            <a:r>
              <a:rPr lang="en-US" sz="3600" b="1" dirty="0" err="1" smtClean="0">
                <a:solidFill>
                  <a:srgbClr val="0070C0"/>
                </a:solidFill>
              </a:rPr>
              <a:t>đề</a:t>
            </a:r>
            <a:r>
              <a:rPr lang="en-US" sz="3600" b="1" dirty="0" smtClean="0">
                <a:solidFill>
                  <a:srgbClr val="0070C0"/>
                </a:solidFill>
              </a:rPr>
              <a:t> </a:t>
            </a:r>
            <a:r>
              <a:rPr lang="en-US" sz="3600" b="1" dirty="0" err="1" smtClean="0">
                <a:solidFill>
                  <a:srgbClr val="0070C0"/>
                </a:solidFill>
              </a:rPr>
              <a:t>cho</a:t>
            </a:r>
            <a:r>
              <a:rPr lang="en-US" sz="3600" b="1" dirty="0" smtClean="0">
                <a:solidFill>
                  <a:srgbClr val="0070C0"/>
                </a:solidFill>
              </a:rPr>
              <a:t> </a:t>
            </a:r>
            <a:r>
              <a:rPr lang="en-US" sz="3600" b="1" dirty="0" err="1" smtClean="0">
                <a:solidFill>
                  <a:srgbClr val="0070C0"/>
                </a:solidFill>
              </a:rPr>
              <a:t>phép</a:t>
            </a:r>
            <a:r>
              <a:rPr lang="en-US" sz="3600" b="1" dirty="0" smtClean="0">
                <a:solidFill>
                  <a:srgbClr val="0070C0"/>
                </a:solidFill>
              </a:rPr>
              <a:t> </a:t>
            </a:r>
            <a:r>
              <a:rPr lang="en-US" sz="3600" b="1" dirty="0" err="1" smtClean="0">
                <a:solidFill>
                  <a:srgbClr val="0070C0"/>
                </a:solidFill>
              </a:rPr>
              <a:t>học</a:t>
            </a:r>
            <a:r>
              <a:rPr lang="en-US" sz="3600" b="1" dirty="0" smtClean="0">
                <a:solidFill>
                  <a:srgbClr val="0070C0"/>
                </a:solidFill>
              </a:rPr>
              <a:t> </a:t>
            </a:r>
            <a:r>
              <a:rPr lang="en-US" sz="3600" b="1" dirty="0" err="1" smtClean="0">
                <a:solidFill>
                  <a:srgbClr val="0070C0"/>
                </a:solidFill>
              </a:rPr>
              <a:t>sinh</a:t>
            </a:r>
            <a:r>
              <a:rPr lang="en-US" sz="3600" b="1" dirty="0" smtClean="0">
                <a:solidFill>
                  <a:srgbClr val="0070C0"/>
                </a:solidFill>
              </a:rPr>
              <a:t> </a:t>
            </a:r>
            <a:r>
              <a:rPr lang="en-US" sz="3600" b="1" dirty="0" err="1" smtClean="0">
                <a:solidFill>
                  <a:srgbClr val="0070C0"/>
                </a:solidFill>
              </a:rPr>
              <a:t>khi</a:t>
            </a:r>
            <a:r>
              <a:rPr lang="en-US" sz="3600" b="1" dirty="0" smtClean="0">
                <a:solidFill>
                  <a:srgbClr val="0070C0"/>
                </a:solidFill>
              </a:rPr>
              <a:t> </a:t>
            </a:r>
            <a:r>
              <a:rPr lang="en-US" sz="3600" b="1" dirty="0" err="1" smtClean="0">
                <a:solidFill>
                  <a:srgbClr val="0070C0"/>
                </a:solidFill>
              </a:rPr>
              <a:t>làm</a:t>
            </a:r>
            <a:r>
              <a:rPr lang="en-US" sz="3600" b="1" dirty="0" smtClean="0">
                <a:solidFill>
                  <a:srgbClr val="0070C0"/>
                </a:solidFill>
              </a:rPr>
              <a:t> </a:t>
            </a:r>
            <a:r>
              <a:rPr lang="en-US" sz="3600" b="1" dirty="0" err="1" smtClean="0">
                <a:solidFill>
                  <a:srgbClr val="0070C0"/>
                </a:solidFill>
              </a:rPr>
              <a:t>bài</a:t>
            </a:r>
            <a:r>
              <a:rPr lang="en-US" sz="3600" b="1" dirty="0" smtClean="0">
                <a:solidFill>
                  <a:srgbClr val="0070C0"/>
                </a:solidFill>
              </a:rPr>
              <a:t> </a:t>
            </a:r>
            <a:r>
              <a:rPr lang="en-US" sz="3600" b="1" dirty="0" err="1" smtClean="0">
                <a:solidFill>
                  <a:srgbClr val="0070C0"/>
                </a:solidFill>
              </a:rPr>
              <a:t>có</a:t>
            </a:r>
            <a:r>
              <a:rPr lang="en-US" sz="3600" b="1" dirty="0" smtClean="0">
                <a:solidFill>
                  <a:srgbClr val="0070C0"/>
                </a:solidFill>
              </a:rPr>
              <a:t> </a:t>
            </a:r>
            <a:r>
              <a:rPr lang="en-US" sz="3600" b="1" dirty="0" err="1" smtClean="0">
                <a:solidFill>
                  <a:srgbClr val="0070C0"/>
                </a:solidFill>
              </a:rPr>
              <a:t>thể</a:t>
            </a:r>
            <a:r>
              <a:rPr lang="en-US" sz="3600" b="1" dirty="0" smtClean="0">
                <a:solidFill>
                  <a:srgbClr val="0070C0"/>
                </a:solidFill>
              </a:rPr>
              <a:t> </a:t>
            </a:r>
            <a:r>
              <a:rPr lang="en-US" sz="3600" b="1" dirty="0" err="1" smtClean="0">
                <a:solidFill>
                  <a:srgbClr val="0070C0"/>
                </a:solidFill>
              </a:rPr>
              <a:t>bày</a:t>
            </a:r>
            <a:r>
              <a:rPr lang="en-US" sz="3600" b="1" dirty="0" smtClean="0">
                <a:solidFill>
                  <a:srgbClr val="0070C0"/>
                </a:solidFill>
              </a:rPr>
              <a:t> </a:t>
            </a:r>
            <a:r>
              <a:rPr lang="en-US" sz="3600" b="1" dirty="0" err="1" smtClean="0">
                <a:solidFill>
                  <a:srgbClr val="0070C0"/>
                </a:solidFill>
              </a:rPr>
              <a:t>tỏ</a:t>
            </a:r>
            <a:r>
              <a:rPr lang="en-US" sz="3600" b="1" dirty="0" smtClean="0">
                <a:solidFill>
                  <a:srgbClr val="0070C0"/>
                </a:solidFill>
              </a:rPr>
              <a:t> ý </a:t>
            </a:r>
            <a:r>
              <a:rPr lang="en-US" sz="3600" b="1" dirty="0" err="1" smtClean="0">
                <a:solidFill>
                  <a:srgbClr val="0070C0"/>
                </a:solidFill>
              </a:rPr>
              <a:t>kiến</a:t>
            </a:r>
            <a:r>
              <a:rPr lang="en-US" sz="3600" b="1" dirty="0" smtClean="0">
                <a:solidFill>
                  <a:srgbClr val="0070C0"/>
                </a:solidFill>
              </a:rPr>
              <a:t> </a:t>
            </a:r>
            <a:r>
              <a:rPr lang="en-US" sz="3600" b="1" dirty="0" err="1" smtClean="0">
                <a:solidFill>
                  <a:srgbClr val="0070C0"/>
                </a:solidFill>
              </a:rPr>
              <a:t>của</a:t>
            </a:r>
            <a:r>
              <a:rPr lang="en-US" sz="3600" b="1" dirty="0" smtClean="0">
                <a:solidFill>
                  <a:srgbClr val="0070C0"/>
                </a:solidFill>
              </a:rPr>
              <a:t> </a:t>
            </a:r>
            <a:r>
              <a:rPr lang="en-US" sz="3600" b="1" dirty="0" err="1" smtClean="0">
                <a:solidFill>
                  <a:srgbClr val="FF0000"/>
                </a:solidFill>
              </a:rPr>
              <a:t>riêng</a:t>
            </a:r>
            <a:r>
              <a:rPr lang="en-US" sz="3600" b="1" dirty="0" smtClean="0">
                <a:solidFill>
                  <a:srgbClr val="FF0000"/>
                </a:solidFill>
              </a:rPr>
              <a:t> </a:t>
            </a:r>
            <a:r>
              <a:rPr lang="en-US" sz="3600" b="1" dirty="0" err="1" smtClean="0">
                <a:solidFill>
                  <a:srgbClr val="FF0000"/>
                </a:solidFill>
              </a:rPr>
              <a:t>mình</a:t>
            </a:r>
            <a:r>
              <a:rPr lang="en-US" sz="3600" b="1" dirty="0" smtClean="0">
                <a:solidFill>
                  <a:srgbClr val="FF0000"/>
                </a:solidFill>
              </a:rPr>
              <a:t> </a:t>
            </a:r>
            <a:r>
              <a:rPr lang="en-US" sz="3600" b="1" dirty="0" err="1" smtClean="0">
                <a:solidFill>
                  <a:srgbClr val="0070C0"/>
                </a:solidFill>
              </a:rPr>
              <a:t>về</a:t>
            </a:r>
            <a:r>
              <a:rPr lang="en-US" sz="3600" b="1" dirty="0" smtClean="0">
                <a:solidFill>
                  <a:srgbClr val="0070C0"/>
                </a:solidFill>
              </a:rPr>
              <a:t> </a:t>
            </a:r>
            <a:r>
              <a:rPr lang="en-US" sz="3600" b="1" dirty="0" err="1" smtClean="0">
                <a:solidFill>
                  <a:srgbClr val="0070C0"/>
                </a:solidFill>
              </a:rPr>
              <a:t>các</a:t>
            </a:r>
            <a:r>
              <a:rPr lang="en-US" sz="3600" b="1" dirty="0" smtClean="0">
                <a:solidFill>
                  <a:srgbClr val="0070C0"/>
                </a:solidFill>
              </a:rPr>
              <a:t> </a:t>
            </a:r>
            <a:r>
              <a:rPr lang="en-US" sz="3600" b="1" dirty="0" err="1" smtClean="0">
                <a:solidFill>
                  <a:srgbClr val="0070C0"/>
                </a:solidFill>
              </a:rPr>
              <a:t>vấn</a:t>
            </a:r>
            <a:r>
              <a:rPr lang="en-US" sz="3600" b="1" dirty="0" smtClean="0">
                <a:solidFill>
                  <a:srgbClr val="0070C0"/>
                </a:solidFill>
              </a:rPr>
              <a:t> </a:t>
            </a:r>
            <a:r>
              <a:rPr lang="en-US" sz="3600" b="1" dirty="0" err="1" smtClean="0">
                <a:solidFill>
                  <a:srgbClr val="0070C0"/>
                </a:solidFill>
              </a:rPr>
              <a:t>đề</a:t>
            </a:r>
            <a:r>
              <a:rPr lang="en-US" sz="3600" b="1" dirty="0" smtClean="0">
                <a:solidFill>
                  <a:srgbClr val="0070C0"/>
                </a:solidFill>
              </a:rPr>
              <a:t> </a:t>
            </a:r>
            <a:r>
              <a:rPr lang="en-US" sz="3600" b="1" dirty="0" err="1" smtClean="0">
                <a:solidFill>
                  <a:srgbClr val="0070C0"/>
                </a:solidFill>
              </a:rPr>
              <a:t>cần</a:t>
            </a:r>
            <a:r>
              <a:rPr lang="en-US" sz="3600" b="1" dirty="0" smtClean="0">
                <a:solidFill>
                  <a:srgbClr val="0070C0"/>
                </a:solidFill>
              </a:rPr>
              <a:t> </a:t>
            </a:r>
            <a:r>
              <a:rPr lang="en-US" sz="3600" b="1" dirty="0" err="1" smtClean="0">
                <a:solidFill>
                  <a:srgbClr val="0070C0"/>
                </a:solidFill>
              </a:rPr>
              <a:t>bàn</a:t>
            </a:r>
            <a:r>
              <a:rPr lang="en-US" sz="3600" b="1" dirty="0" smtClean="0">
                <a:solidFill>
                  <a:srgbClr val="0070C0"/>
                </a:solidFill>
              </a:rPr>
              <a:t> </a:t>
            </a:r>
            <a:r>
              <a:rPr lang="en-US" sz="3600" b="1" dirty="0" err="1" smtClean="0">
                <a:solidFill>
                  <a:srgbClr val="0070C0"/>
                </a:solidFill>
              </a:rPr>
              <a:t>luận</a:t>
            </a:r>
            <a:r>
              <a:rPr lang="en-US" sz="3600" b="1" dirty="0" smtClean="0">
                <a:solidFill>
                  <a:srgbClr val="0070C0"/>
                </a:solidFill>
              </a:rPr>
              <a:t>, </a:t>
            </a:r>
            <a:r>
              <a:rPr lang="en-US" sz="3600" b="1" dirty="0" err="1" smtClean="0">
                <a:solidFill>
                  <a:srgbClr val="0070C0"/>
                </a:solidFill>
              </a:rPr>
              <a:t>giải</a:t>
            </a:r>
            <a:r>
              <a:rPr lang="en-US" sz="3600" b="1" dirty="0" smtClean="0">
                <a:solidFill>
                  <a:srgbClr val="0070C0"/>
                </a:solidFill>
              </a:rPr>
              <a:t> </a:t>
            </a:r>
            <a:r>
              <a:rPr lang="en-US" sz="3600" b="1" dirty="0" err="1" smtClean="0">
                <a:solidFill>
                  <a:srgbClr val="0070C0"/>
                </a:solidFill>
              </a:rPr>
              <a:t>thích</a:t>
            </a:r>
            <a:r>
              <a:rPr lang="en-US" sz="3600" b="1" dirty="0" smtClean="0">
                <a:solidFill>
                  <a:srgbClr val="0070C0"/>
                </a:solidFill>
              </a:rPr>
              <a:t>, </a:t>
            </a:r>
            <a:r>
              <a:rPr lang="en-US" sz="3600" b="1" dirty="0" err="1" smtClean="0">
                <a:solidFill>
                  <a:srgbClr val="0070C0"/>
                </a:solidFill>
              </a:rPr>
              <a:t>chứng</a:t>
            </a:r>
            <a:r>
              <a:rPr lang="en-US" sz="3600" b="1" dirty="0" smtClean="0">
                <a:solidFill>
                  <a:srgbClr val="0070C0"/>
                </a:solidFill>
              </a:rPr>
              <a:t> minh do </a:t>
            </a:r>
            <a:r>
              <a:rPr lang="en-US" sz="3600" b="1" dirty="0" err="1" smtClean="0">
                <a:solidFill>
                  <a:srgbClr val="0070C0"/>
                </a:solidFill>
              </a:rPr>
              <a:t>đề</a:t>
            </a:r>
            <a:r>
              <a:rPr lang="en-US" sz="3600" b="1" dirty="0" smtClean="0">
                <a:solidFill>
                  <a:srgbClr val="0070C0"/>
                </a:solidFill>
              </a:rPr>
              <a:t> </a:t>
            </a:r>
            <a:r>
              <a:rPr lang="en-US" sz="3600" b="1" dirty="0" err="1" smtClean="0">
                <a:solidFill>
                  <a:srgbClr val="0070C0"/>
                </a:solidFill>
              </a:rPr>
              <a:t>bài</a:t>
            </a:r>
            <a:r>
              <a:rPr lang="en-US" sz="3600" b="1" dirty="0" smtClean="0">
                <a:solidFill>
                  <a:srgbClr val="0070C0"/>
                </a:solidFill>
              </a:rPr>
              <a:t> </a:t>
            </a:r>
            <a:r>
              <a:rPr lang="en-US" sz="3600" b="1" dirty="0" err="1" smtClean="0">
                <a:solidFill>
                  <a:srgbClr val="0070C0"/>
                </a:solidFill>
              </a:rPr>
              <a:t>nêu</a:t>
            </a:r>
            <a:r>
              <a:rPr lang="en-US" sz="3600" b="1" dirty="0" smtClean="0">
                <a:solidFill>
                  <a:srgbClr val="0070C0"/>
                </a:solidFill>
              </a:rPr>
              <a:t> </a:t>
            </a:r>
            <a:r>
              <a:rPr lang="en-US" sz="3600" b="1" dirty="0" err="1" smtClean="0">
                <a:solidFill>
                  <a:srgbClr val="0070C0"/>
                </a:solidFill>
              </a:rPr>
              <a:t>ra</a:t>
            </a:r>
            <a:r>
              <a:rPr lang="en-US" sz="3600" b="1" dirty="0" smtClean="0">
                <a:solidFill>
                  <a:srgbClr val="0070C0"/>
                </a:solidFill>
              </a:rPr>
              <a:t>, </a:t>
            </a:r>
            <a:r>
              <a:rPr lang="en-US" sz="3600" b="1" dirty="0" err="1" smtClean="0">
                <a:solidFill>
                  <a:srgbClr val="0070C0"/>
                </a:solidFill>
              </a:rPr>
              <a:t>bày</a:t>
            </a:r>
            <a:r>
              <a:rPr lang="en-US" sz="3600" b="1" dirty="0" smtClean="0">
                <a:solidFill>
                  <a:srgbClr val="0070C0"/>
                </a:solidFill>
              </a:rPr>
              <a:t> </a:t>
            </a:r>
            <a:r>
              <a:rPr lang="en-US" sz="3600" b="1" dirty="0" err="1" smtClean="0">
                <a:solidFill>
                  <a:srgbClr val="0070C0"/>
                </a:solidFill>
              </a:rPr>
              <a:t>tỏ</a:t>
            </a:r>
            <a:r>
              <a:rPr lang="en-US" sz="3600" b="1" dirty="0" smtClean="0">
                <a:solidFill>
                  <a:srgbClr val="0070C0"/>
                </a:solidFill>
              </a:rPr>
              <a:t> </a:t>
            </a:r>
            <a:r>
              <a:rPr lang="en-US" sz="3600" b="1" dirty="0" err="1" smtClean="0">
                <a:solidFill>
                  <a:srgbClr val="0070C0"/>
                </a:solidFill>
              </a:rPr>
              <a:t>cách</a:t>
            </a:r>
            <a:r>
              <a:rPr lang="en-US" sz="3600" b="1" dirty="0" smtClean="0">
                <a:solidFill>
                  <a:srgbClr val="0070C0"/>
                </a:solidFill>
              </a:rPr>
              <a:t> </a:t>
            </a:r>
            <a:r>
              <a:rPr lang="en-US" sz="3600" b="1" dirty="0" err="1" smtClean="0">
                <a:solidFill>
                  <a:srgbClr val="0070C0"/>
                </a:solidFill>
              </a:rPr>
              <a:t>nhìn</a:t>
            </a:r>
            <a:r>
              <a:rPr lang="en-US" sz="3600" b="1" dirty="0" smtClean="0">
                <a:solidFill>
                  <a:srgbClr val="0070C0"/>
                </a:solidFill>
              </a:rPr>
              <a:t> </a:t>
            </a:r>
            <a:r>
              <a:rPr lang="en-US" sz="3600" b="1" dirty="0" err="1" smtClean="0">
                <a:solidFill>
                  <a:srgbClr val="0070C0"/>
                </a:solidFill>
              </a:rPr>
              <a:t>của</a:t>
            </a:r>
            <a:r>
              <a:rPr lang="en-US" sz="3600" b="1" dirty="0" smtClean="0">
                <a:solidFill>
                  <a:srgbClr val="0070C0"/>
                </a:solidFill>
              </a:rPr>
              <a:t> </a:t>
            </a:r>
            <a:r>
              <a:rPr lang="en-US" sz="3600" b="1" dirty="0" err="1" smtClean="0">
                <a:solidFill>
                  <a:srgbClr val="FF0000"/>
                </a:solidFill>
              </a:rPr>
              <a:t>riêng</a:t>
            </a:r>
            <a:r>
              <a:rPr lang="en-US" sz="3600" b="1" dirty="0" smtClean="0">
                <a:solidFill>
                  <a:srgbClr val="FF0000"/>
                </a:solidFill>
              </a:rPr>
              <a:t> </a:t>
            </a:r>
            <a:r>
              <a:rPr lang="en-US" sz="3600" b="1" dirty="0" err="1" smtClean="0">
                <a:solidFill>
                  <a:srgbClr val="FF0000"/>
                </a:solidFill>
              </a:rPr>
              <a:t>mình</a:t>
            </a:r>
            <a:r>
              <a:rPr lang="en-US" sz="3600" b="1" dirty="0" smtClean="0">
                <a:solidFill>
                  <a:srgbClr val="0070C0"/>
                </a:solidFill>
              </a:rPr>
              <a:t> </a:t>
            </a:r>
            <a:r>
              <a:rPr lang="en-US" sz="3600" b="1" dirty="0" err="1" smtClean="0">
                <a:solidFill>
                  <a:srgbClr val="0070C0"/>
                </a:solidFill>
              </a:rPr>
              <a:t>trong</a:t>
            </a:r>
            <a:r>
              <a:rPr lang="en-US" sz="3600" b="1" dirty="0" smtClean="0">
                <a:solidFill>
                  <a:srgbClr val="0070C0"/>
                </a:solidFill>
              </a:rPr>
              <a:t> </a:t>
            </a:r>
            <a:r>
              <a:rPr lang="en-US" sz="3600" b="1" dirty="0" err="1" smtClean="0">
                <a:solidFill>
                  <a:srgbClr val="0070C0"/>
                </a:solidFill>
              </a:rPr>
              <a:t>việc</a:t>
            </a:r>
            <a:r>
              <a:rPr lang="en-US" sz="3600" b="1" dirty="0" smtClean="0">
                <a:solidFill>
                  <a:srgbClr val="0070C0"/>
                </a:solidFill>
              </a:rPr>
              <a:t> </a:t>
            </a:r>
            <a:r>
              <a:rPr lang="en-US" sz="3600" b="1" dirty="0" err="1" smtClean="0">
                <a:solidFill>
                  <a:srgbClr val="0070C0"/>
                </a:solidFill>
              </a:rPr>
              <a:t>lựa</a:t>
            </a:r>
            <a:r>
              <a:rPr lang="en-US" sz="3600" b="1" dirty="0" smtClean="0">
                <a:solidFill>
                  <a:srgbClr val="0070C0"/>
                </a:solidFill>
              </a:rPr>
              <a:t> </a:t>
            </a:r>
            <a:r>
              <a:rPr lang="en-US" sz="3600" b="1" dirty="0" err="1" smtClean="0">
                <a:solidFill>
                  <a:srgbClr val="0070C0"/>
                </a:solidFill>
              </a:rPr>
              <a:t>chọn</a:t>
            </a:r>
            <a:r>
              <a:rPr lang="en-US" sz="3600" b="1" dirty="0" smtClean="0">
                <a:solidFill>
                  <a:srgbClr val="0070C0"/>
                </a:solidFill>
              </a:rPr>
              <a:t> </a:t>
            </a:r>
            <a:r>
              <a:rPr lang="en-US" sz="3600" b="1" dirty="0" err="1" smtClean="0">
                <a:solidFill>
                  <a:srgbClr val="0070C0"/>
                </a:solidFill>
              </a:rPr>
              <a:t>đối</a:t>
            </a:r>
            <a:r>
              <a:rPr lang="en-US" sz="3600" b="1" dirty="0" smtClean="0">
                <a:solidFill>
                  <a:srgbClr val="0070C0"/>
                </a:solidFill>
              </a:rPr>
              <a:t> </a:t>
            </a:r>
            <a:r>
              <a:rPr lang="en-US" sz="3600" b="1" dirty="0" err="1" smtClean="0">
                <a:solidFill>
                  <a:srgbClr val="0070C0"/>
                </a:solidFill>
              </a:rPr>
              <a:t>tượng</a:t>
            </a:r>
            <a:r>
              <a:rPr lang="en-US" sz="3600" b="1" dirty="0" smtClean="0">
                <a:solidFill>
                  <a:srgbClr val="0070C0"/>
                </a:solidFill>
              </a:rPr>
              <a:t> </a:t>
            </a:r>
            <a:r>
              <a:rPr lang="en-US" sz="3600" b="1" dirty="0" err="1" smtClean="0">
                <a:solidFill>
                  <a:srgbClr val="0070C0"/>
                </a:solidFill>
              </a:rPr>
              <a:t>và</a:t>
            </a:r>
            <a:r>
              <a:rPr lang="en-US" sz="3600" b="1" dirty="0" smtClean="0">
                <a:solidFill>
                  <a:srgbClr val="0070C0"/>
                </a:solidFill>
              </a:rPr>
              <a:t> </a:t>
            </a:r>
            <a:r>
              <a:rPr lang="en-US" sz="3600" b="1" dirty="0" err="1" smtClean="0">
                <a:solidFill>
                  <a:srgbClr val="0070C0"/>
                </a:solidFill>
              </a:rPr>
              <a:t>cách</a:t>
            </a:r>
            <a:r>
              <a:rPr lang="en-US" sz="3600" b="1" dirty="0" smtClean="0">
                <a:solidFill>
                  <a:srgbClr val="0070C0"/>
                </a:solidFill>
              </a:rPr>
              <a:t> </a:t>
            </a:r>
            <a:r>
              <a:rPr lang="en-US" sz="3600" b="1" dirty="0" err="1" smtClean="0">
                <a:solidFill>
                  <a:srgbClr val="0070C0"/>
                </a:solidFill>
              </a:rPr>
              <a:t>thức</a:t>
            </a:r>
            <a:r>
              <a:rPr lang="en-US" sz="3600" b="1" dirty="0" smtClean="0">
                <a:solidFill>
                  <a:srgbClr val="0070C0"/>
                </a:solidFill>
              </a:rPr>
              <a:t> </a:t>
            </a:r>
            <a:r>
              <a:rPr lang="en-US" sz="3600" b="1" dirty="0" err="1" smtClean="0">
                <a:solidFill>
                  <a:srgbClr val="FF0000"/>
                </a:solidFill>
              </a:rPr>
              <a:t>miêu</a:t>
            </a:r>
            <a:r>
              <a:rPr lang="en-US" sz="3600" b="1" dirty="0" smtClean="0">
                <a:solidFill>
                  <a:srgbClr val="FF0000"/>
                </a:solidFill>
              </a:rPr>
              <a:t> </a:t>
            </a:r>
            <a:r>
              <a:rPr lang="en-US" sz="3600" b="1" dirty="0" err="1" smtClean="0">
                <a:solidFill>
                  <a:srgbClr val="FF0000"/>
                </a:solidFill>
              </a:rPr>
              <a:t>tả</a:t>
            </a:r>
            <a:r>
              <a:rPr lang="en-US" sz="3600" b="1" dirty="0" smtClean="0">
                <a:solidFill>
                  <a:srgbClr val="FF0000"/>
                </a:solidFill>
              </a:rPr>
              <a:t>, </a:t>
            </a:r>
            <a:r>
              <a:rPr lang="en-US" sz="3600" b="1" dirty="0" err="1" smtClean="0">
                <a:solidFill>
                  <a:srgbClr val="FF0000"/>
                </a:solidFill>
              </a:rPr>
              <a:t>kể</a:t>
            </a:r>
            <a:r>
              <a:rPr lang="en-US" sz="3600" b="1" dirty="0" smtClean="0">
                <a:solidFill>
                  <a:srgbClr val="FF0000"/>
                </a:solidFill>
              </a:rPr>
              <a:t> </a:t>
            </a:r>
            <a:r>
              <a:rPr lang="en-US" sz="3600" b="1" dirty="0" err="1" smtClean="0">
                <a:solidFill>
                  <a:srgbClr val="FF0000"/>
                </a:solidFill>
              </a:rPr>
              <a:t>chuyện</a:t>
            </a:r>
            <a:r>
              <a:rPr lang="en-US" sz="3600" b="1" dirty="0" smtClean="0">
                <a:solidFill>
                  <a:srgbClr val="FF0000"/>
                </a:solidFill>
              </a:rPr>
              <a:t>, </a:t>
            </a:r>
            <a:r>
              <a:rPr lang="en-US" sz="3600" b="1" dirty="0" err="1" smtClean="0">
                <a:solidFill>
                  <a:srgbClr val="FF0000"/>
                </a:solidFill>
              </a:rPr>
              <a:t>tranh</a:t>
            </a:r>
            <a:r>
              <a:rPr lang="en-US" sz="3600" b="1" dirty="0" smtClean="0">
                <a:solidFill>
                  <a:srgbClr val="FF0000"/>
                </a:solidFill>
              </a:rPr>
              <a:t> </a:t>
            </a:r>
            <a:r>
              <a:rPr lang="en-US" sz="3600" b="1" dirty="0" err="1" smtClean="0">
                <a:solidFill>
                  <a:srgbClr val="FF0000"/>
                </a:solidFill>
              </a:rPr>
              <a:t>luận</a:t>
            </a:r>
            <a:r>
              <a:rPr lang="en-US" sz="3600" b="1" dirty="0" smtClean="0">
                <a:solidFill>
                  <a:srgbClr val="0070C0"/>
                </a:solidFill>
              </a:rPr>
              <a:t> </a:t>
            </a:r>
            <a:r>
              <a:rPr lang="en-US" sz="3600" b="1" dirty="0" err="1" smtClean="0">
                <a:solidFill>
                  <a:srgbClr val="0070C0"/>
                </a:solidFill>
              </a:rPr>
              <a:t>về</a:t>
            </a:r>
            <a:r>
              <a:rPr lang="en-US" sz="3600" b="1" dirty="0" smtClean="0">
                <a:solidFill>
                  <a:srgbClr val="0070C0"/>
                </a:solidFill>
              </a:rPr>
              <a:t> </a:t>
            </a:r>
            <a:r>
              <a:rPr lang="en-US" sz="3600" b="1" dirty="0" err="1" smtClean="0">
                <a:solidFill>
                  <a:srgbClr val="0070C0"/>
                </a:solidFill>
              </a:rPr>
              <a:t>đối</a:t>
            </a:r>
            <a:r>
              <a:rPr lang="en-US" sz="3600" b="1" dirty="0" smtClean="0">
                <a:solidFill>
                  <a:srgbClr val="0070C0"/>
                </a:solidFill>
              </a:rPr>
              <a:t> </a:t>
            </a:r>
            <a:r>
              <a:rPr lang="en-US" sz="3600" b="1" dirty="0" err="1" smtClean="0">
                <a:solidFill>
                  <a:srgbClr val="0070C0"/>
                </a:solidFill>
              </a:rPr>
              <a:t>tượng</a:t>
            </a:r>
            <a:r>
              <a:rPr lang="en-US" sz="3600" b="1" dirty="0" smtClean="0">
                <a:solidFill>
                  <a:srgbClr val="0070C0"/>
                </a:solidFill>
              </a:rPr>
              <a:t> </a:t>
            </a:r>
            <a:r>
              <a:rPr lang="en-US" sz="3600" b="1" dirty="0" err="1" smtClean="0">
                <a:solidFill>
                  <a:srgbClr val="0070C0"/>
                </a:solidFill>
              </a:rPr>
              <a:t>đó</a:t>
            </a:r>
            <a:r>
              <a:rPr lang="vi-VN" sz="3600" b="1" dirty="0" smtClean="0">
                <a:solidFill>
                  <a:srgbClr val="0070C0"/>
                </a:solidFill>
              </a:rPr>
              <a:t>.</a:t>
            </a:r>
            <a:endParaRPr lang="en-US" sz="3600" b="1" dirty="0">
              <a:solidFill>
                <a:srgbClr val="0070C0"/>
              </a:solidFill>
            </a:endParaRPr>
          </a:p>
        </p:txBody>
      </p:sp>
    </p:spTree>
    <p:extLst>
      <p:ext uri="{BB962C8B-B14F-4D97-AF65-F5344CB8AC3E}">
        <p14:creationId xmlns:p14="http://schemas.microsoft.com/office/powerpoint/2010/main" val="2974177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wipe(down)">
                                      <p:cBhvr>
                                        <p:cTn id="12"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1"/>
            <a:ext cx="9144000" cy="73501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Times New Roman" pitchFamily="18" charset="0"/>
                <a:ea typeface="+mj-ea"/>
                <a:cs typeface="Times New Roman" pitchFamily="18" charset="0"/>
              </a:defRPr>
            </a:lvl1pPr>
          </a:lstStyle>
          <a:p>
            <a:r>
              <a:rPr lang="en-US" b="1" smtClean="0">
                <a:solidFill>
                  <a:srgbClr val="FF0000"/>
                </a:solidFill>
              </a:rPr>
              <a:t>VÍ DỤ 1</a:t>
            </a:r>
            <a:endParaRPr lang="en-US" b="1" dirty="0">
              <a:solidFill>
                <a:srgbClr val="FF0000"/>
              </a:solidFill>
            </a:endParaRPr>
          </a:p>
        </p:txBody>
      </p:sp>
      <p:sp>
        <p:nvSpPr>
          <p:cNvPr id="5" name="Title 1"/>
          <p:cNvSpPr txBox="1">
            <a:spLocks/>
          </p:cNvSpPr>
          <p:nvPr/>
        </p:nvSpPr>
        <p:spPr>
          <a:xfrm>
            <a:off x="142844" y="785794"/>
            <a:ext cx="8643966" cy="542926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Times New Roman" pitchFamily="18" charset="0"/>
                <a:ea typeface="+mj-ea"/>
                <a:cs typeface="Times New Roman" pitchFamily="18" charset="0"/>
              </a:defRPr>
            </a:lvl1pPr>
          </a:lstStyle>
          <a:p>
            <a:pPr algn="l"/>
            <a:r>
              <a:rPr lang="en-US" sz="3600" b="1" dirty="0" smtClean="0"/>
              <a:t>  a. </a:t>
            </a:r>
            <a:r>
              <a:rPr lang="en-US" sz="3600" b="1" dirty="0" err="1" smtClean="0"/>
              <a:t>Em</a:t>
            </a:r>
            <a:r>
              <a:rPr lang="en-US" sz="3600" b="1" dirty="0" smtClean="0"/>
              <a:t> </a:t>
            </a:r>
            <a:r>
              <a:rPr lang="en-US" sz="3600" b="1" dirty="0" err="1" smtClean="0"/>
              <a:t>hãy</a:t>
            </a:r>
            <a:r>
              <a:rPr lang="en-US" sz="3600" b="1" dirty="0" smtClean="0"/>
              <a:t> </a:t>
            </a:r>
            <a:r>
              <a:rPr lang="en-US" sz="3600" b="1" dirty="0" err="1" smtClean="0"/>
              <a:t>tả</a:t>
            </a:r>
            <a:r>
              <a:rPr lang="en-US" sz="3600" b="1" dirty="0" smtClean="0"/>
              <a:t> </a:t>
            </a:r>
            <a:r>
              <a:rPr lang="en-US" sz="3600" b="1" dirty="0" err="1" smtClean="0"/>
              <a:t>một</a:t>
            </a:r>
            <a:r>
              <a:rPr lang="en-US" sz="3600" b="1" dirty="0" smtClean="0"/>
              <a:t> con </a:t>
            </a:r>
            <a:r>
              <a:rPr lang="en-US" sz="3600" b="1" dirty="0" err="1" smtClean="0"/>
              <a:t>vật</a:t>
            </a:r>
            <a:r>
              <a:rPr lang="en-US" sz="3600" b="1" dirty="0" smtClean="0"/>
              <a:t> </a:t>
            </a:r>
            <a:r>
              <a:rPr lang="en-US" sz="3600" b="1" dirty="0" err="1" smtClean="0"/>
              <a:t>em</a:t>
            </a:r>
            <a:r>
              <a:rPr lang="en-US" sz="3600" b="1" dirty="0" smtClean="0"/>
              <a:t> </a:t>
            </a:r>
            <a:r>
              <a:rPr lang="en-US" sz="3600" b="1" dirty="0" err="1" smtClean="0"/>
              <a:t>biết</a:t>
            </a:r>
            <a:r>
              <a:rPr lang="en-US" sz="3600" b="1" dirty="0" smtClean="0"/>
              <a:t>.</a:t>
            </a:r>
            <a:endParaRPr lang="vi-VN" sz="3600" b="1" dirty="0" smtClean="0"/>
          </a:p>
          <a:p>
            <a:pPr algn="l"/>
            <a:r>
              <a:rPr lang="en-US" sz="3600" b="1" dirty="0" smtClean="0"/>
              <a:t>  b. </a:t>
            </a:r>
            <a:r>
              <a:rPr lang="en-US" sz="3600" b="1" dirty="0" err="1" smtClean="0"/>
              <a:t>Em</a:t>
            </a:r>
            <a:r>
              <a:rPr lang="en-US" sz="3600" b="1" dirty="0" smtClean="0"/>
              <a:t> </a:t>
            </a:r>
            <a:r>
              <a:rPr lang="en-US" sz="3600" b="1" dirty="0" err="1" smtClean="0"/>
              <a:t>hãy</a:t>
            </a:r>
            <a:r>
              <a:rPr lang="en-US" sz="3600" b="1" dirty="0" smtClean="0"/>
              <a:t> </a:t>
            </a:r>
            <a:r>
              <a:rPr lang="en-US" sz="3600" b="1" dirty="0" err="1" smtClean="0"/>
              <a:t>tả</a:t>
            </a:r>
            <a:r>
              <a:rPr lang="en-US" sz="3600" b="1" dirty="0" smtClean="0"/>
              <a:t> </a:t>
            </a:r>
            <a:r>
              <a:rPr lang="en-US" sz="3600" b="1" dirty="0" err="1" smtClean="0"/>
              <a:t>một</a:t>
            </a:r>
            <a:r>
              <a:rPr lang="en-US" sz="3600" b="1" dirty="0" smtClean="0"/>
              <a:t> con </a:t>
            </a:r>
            <a:r>
              <a:rPr lang="en-US" sz="3600" b="1" dirty="0" err="1" smtClean="0"/>
              <a:t>lợn</a:t>
            </a:r>
            <a:r>
              <a:rPr lang="en-US" sz="3600" b="1" dirty="0" smtClean="0"/>
              <a:t>.</a:t>
            </a:r>
          </a:p>
          <a:p>
            <a:pPr algn="l"/>
            <a:r>
              <a:rPr lang="en-US" sz="3600" b="1" dirty="0" smtClean="0"/>
              <a:t>  c. </a:t>
            </a:r>
            <a:r>
              <a:rPr lang="en-US" sz="3600" b="1" dirty="0" err="1" smtClean="0"/>
              <a:t>Nhà</a:t>
            </a:r>
            <a:r>
              <a:rPr lang="en-US" sz="3600" b="1" dirty="0" smtClean="0"/>
              <a:t> </a:t>
            </a:r>
            <a:r>
              <a:rPr lang="en-US" sz="3600" b="1" dirty="0" err="1" smtClean="0"/>
              <a:t>em</a:t>
            </a:r>
            <a:r>
              <a:rPr lang="en-US" sz="3600" b="1" dirty="0" smtClean="0"/>
              <a:t> </a:t>
            </a:r>
            <a:r>
              <a:rPr lang="en-US" sz="3600" b="1" dirty="0" err="1" smtClean="0"/>
              <a:t>nuôi</a:t>
            </a:r>
            <a:r>
              <a:rPr lang="en-US" sz="3600" b="1" dirty="0" smtClean="0"/>
              <a:t> </a:t>
            </a:r>
            <a:r>
              <a:rPr lang="en-US" sz="3600" b="1" dirty="0" err="1" smtClean="0"/>
              <a:t>một</a:t>
            </a:r>
            <a:r>
              <a:rPr lang="en-US" sz="3600" b="1" dirty="0" smtClean="0"/>
              <a:t> con </a:t>
            </a:r>
            <a:r>
              <a:rPr lang="en-US" sz="3600" b="1" dirty="0" err="1" smtClean="0"/>
              <a:t>lợn</a:t>
            </a:r>
            <a:r>
              <a:rPr lang="en-US" sz="3600" b="1" dirty="0" smtClean="0"/>
              <a:t> hay </a:t>
            </a:r>
            <a:r>
              <a:rPr lang="en-US" sz="3600" b="1" dirty="0" err="1" smtClean="0"/>
              <a:t>ăn</a:t>
            </a:r>
            <a:r>
              <a:rPr lang="en-US" sz="3600" b="1" dirty="0" smtClean="0"/>
              <a:t> </a:t>
            </a:r>
            <a:r>
              <a:rPr lang="en-US" sz="3600" b="1" dirty="0" err="1" smtClean="0"/>
              <a:t>chóng</a:t>
            </a:r>
            <a:r>
              <a:rPr lang="en-US" sz="3600" b="1" dirty="0" smtClean="0"/>
              <a:t>        </a:t>
            </a:r>
            <a:r>
              <a:rPr lang="en-US" sz="3600" b="1" dirty="0" err="1" smtClean="0"/>
              <a:t>lớn</a:t>
            </a:r>
            <a:r>
              <a:rPr lang="en-US" sz="3600" b="1" dirty="0" smtClean="0"/>
              <a:t>. </a:t>
            </a:r>
            <a:r>
              <a:rPr lang="en-US" sz="3600" b="1" dirty="0" err="1" smtClean="0"/>
              <a:t>Hãy</a:t>
            </a:r>
            <a:r>
              <a:rPr lang="en-US" sz="3600" b="1" dirty="0" smtClean="0"/>
              <a:t> </a:t>
            </a:r>
            <a:r>
              <a:rPr lang="en-US" sz="3600" b="1" dirty="0" err="1" smtClean="0"/>
              <a:t>tả</a:t>
            </a:r>
            <a:r>
              <a:rPr lang="en-US" sz="3600" b="1" dirty="0" smtClean="0"/>
              <a:t> con </a:t>
            </a:r>
            <a:r>
              <a:rPr lang="en-US" sz="3600" b="1" dirty="0" err="1" smtClean="0"/>
              <a:t>lợn</a:t>
            </a:r>
            <a:r>
              <a:rPr lang="en-US" sz="3600" b="1" dirty="0" smtClean="0"/>
              <a:t> </a:t>
            </a:r>
            <a:r>
              <a:rPr lang="en-US" sz="3600" b="1" dirty="0" err="1" smtClean="0"/>
              <a:t>đó</a:t>
            </a:r>
            <a:r>
              <a:rPr lang="en-US" sz="3600" b="1" dirty="0" smtClean="0"/>
              <a:t>.</a:t>
            </a:r>
          </a:p>
          <a:p>
            <a:pPr algn="l"/>
            <a:endParaRPr lang="vi-VN" sz="3600" b="1" dirty="0" smtClean="0"/>
          </a:p>
          <a:p>
            <a:pPr algn="l"/>
            <a:r>
              <a:rPr lang="en-US" sz="3600" b="1" dirty="0" smtClean="0"/>
              <a:t>  </a:t>
            </a:r>
            <a:endParaRPr lang="vi-VN" sz="3600" b="1" dirty="0"/>
          </a:p>
        </p:txBody>
      </p:sp>
    </p:spTree>
    <p:extLst>
      <p:ext uri="{BB962C8B-B14F-4D97-AF65-F5344CB8AC3E}">
        <p14:creationId xmlns:p14="http://schemas.microsoft.com/office/powerpoint/2010/main" val="1233932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6" presetClass="entr" presetSubtype="21"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barn(inVertical)">
                                      <p:cBhvr>
                                        <p:cTn id="11" dur="500"/>
                                        <p:tgtEl>
                                          <p:spTgt spid="5">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grpId="0" nodeType="clickEffect">
                                  <p:stCondLst>
                                    <p:cond delay="0"/>
                                  </p:stCondLst>
                                  <p:childTnLst>
                                    <p:set>
                                      <p:cBhvr>
                                        <p:cTn id="15" dur="1" fill="hold">
                                          <p:stCondLst>
                                            <p:cond delay="0"/>
                                          </p:stCondLst>
                                        </p:cTn>
                                        <p:tgtEl>
                                          <p:spTgt spid="5">
                                            <p:txEl>
                                              <p:pRg st="1" end="1"/>
                                            </p:txEl>
                                          </p:spTgt>
                                        </p:tgtEl>
                                        <p:attrNameLst>
                                          <p:attrName>style.visibility</p:attrName>
                                        </p:attrNameLst>
                                      </p:cBhvr>
                                      <p:to>
                                        <p:strVal val="visible"/>
                                      </p:to>
                                    </p:set>
                                    <p:animEffect transition="in" filter="barn(inVertical)">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barn(inVertical)">
                                      <p:cBhvr>
                                        <p:cTn id="21" dur="500"/>
                                        <p:tgtEl>
                                          <p:spTgt spid="5">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5">
                                            <p:txEl>
                                              <p:pRg st="4" end="4"/>
                                            </p:txEl>
                                          </p:spTgt>
                                        </p:tgtEl>
                                        <p:attrNameLst>
                                          <p:attrName>style.visibility</p:attrName>
                                        </p:attrNameLst>
                                      </p:cBhvr>
                                      <p:to>
                                        <p:strVal val="visible"/>
                                      </p:to>
                                    </p:set>
                                    <p:animEffect transition="in" filter="barn(inVertical)">
                                      <p:cBhvr>
                                        <p:cTn id="26"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1"/>
            <a:ext cx="9144000" cy="73501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Times New Roman" pitchFamily="18" charset="0"/>
                <a:ea typeface="+mj-ea"/>
                <a:cs typeface="Times New Roman" pitchFamily="18" charset="0"/>
              </a:defRPr>
            </a:lvl1pPr>
          </a:lstStyle>
          <a:p>
            <a:r>
              <a:rPr lang="en-US" b="1" smtClean="0">
                <a:solidFill>
                  <a:srgbClr val="FF0000"/>
                </a:solidFill>
              </a:rPr>
              <a:t>VÍ DỤ 2</a:t>
            </a:r>
            <a:endParaRPr lang="en-US" b="1" dirty="0">
              <a:solidFill>
                <a:srgbClr val="FF0000"/>
              </a:solidFill>
            </a:endParaRPr>
          </a:p>
        </p:txBody>
      </p:sp>
      <p:sp>
        <p:nvSpPr>
          <p:cNvPr id="5" name="Title 1"/>
          <p:cNvSpPr txBox="1">
            <a:spLocks/>
          </p:cNvSpPr>
          <p:nvPr/>
        </p:nvSpPr>
        <p:spPr>
          <a:xfrm>
            <a:off x="142844" y="-285776"/>
            <a:ext cx="8643966" cy="542926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Times New Roman" pitchFamily="18" charset="0"/>
                <a:ea typeface="+mj-ea"/>
                <a:cs typeface="Times New Roman" pitchFamily="18" charset="0"/>
              </a:defRPr>
            </a:lvl1pPr>
          </a:lstStyle>
          <a:p>
            <a:pPr algn="l"/>
            <a:r>
              <a:rPr lang="en-US" sz="3600" b="1" smtClean="0"/>
              <a:t>  a. Hãy tả một nghệ sĩ mà em yêu thích?</a:t>
            </a:r>
            <a:endParaRPr lang="vi-VN" sz="3600" b="1" smtClean="0"/>
          </a:p>
          <a:p>
            <a:pPr algn="l"/>
            <a:r>
              <a:rPr lang="en-US" sz="3600" b="1" smtClean="0"/>
              <a:t>  b. Hãy tả một nghệ sĩ hài mà em yêu thích?</a:t>
            </a:r>
            <a:endParaRPr lang="vi-VN" sz="3600" b="1"/>
          </a:p>
        </p:txBody>
      </p:sp>
    </p:spTree>
    <p:extLst>
      <p:ext uri="{BB962C8B-B14F-4D97-AF65-F5344CB8AC3E}">
        <p14:creationId xmlns:p14="http://schemas.microsoft.com/office/powerpoint/2010/main" val="1233932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6" presetClass="entr" presetSubtype="21"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barn(inVertical)">
                                      <p:cBhvr>
                                        <p:cTn id="11" dur="500"/>
                                        <p:tgtEl>
                                          <p:spTgt spid="5">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grpId="0" nodeType="clickEffect">
                                  <p:stCondLst>
                                    <p:cond delay="0"/>
                                  </p:stCondLst>
                                  <p:childTnLst>
                                    <p:set>
                                      <p:cBhvr>
                                        <p:cTn id="15" dur="1" fill="hold">
                                          <p:stCondLst>
                                            <p:cond delay="0"/>
                                          </p:stCondLst>
                                        </p:cTn>
                                        <p:tgtEl>
                                          <p:spTgt spid="5">
                                            <p:txEl>
                                              <p:pRg st="1" end="1"/>
                                            </p:txEl>
                                          </p:spTgt>
                                        </p:tgtEl>
                                        <p:attrNameLst>
                                          <p:attrName>style.visibility</p:attrName>
                                        </p:attrNameLst>
                                      </p:cBhvr>
                                      <p:to>
                                        <p:strVal val="visible"/>
                                      </p:to>
                                    </p:set>
                                    <p:animEffect transition="in" filter="barn(inVertical)">
                                      <p:cBhvr>
                                        <p:cTn id="16"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1"/>
            <a:ext cx="9144000" cy="73501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Times New Roman" pitchFamily="18" charset="0"/>
                <a:ea typeface="+mj-ea"/>
                <a:cs typeface="Times New Roman" pitchFamily="18" charset="0"/>
              </a:defRPr>
            </a:lvl1pPr>
          </a:lstStyle>
          <a:p>
            <a:r>
              <a:rPr lang="en-US" b="1" smtClean="0">
                <a:solidFill>
                  <a:srgbClr val="FF0000"/>
                </a:solidFill>
              </a:rPr>
              <a:t>VÍ DỤ 3</a:t>
            </a:r>
            <a:endParaRPr lang="en-US" b="1" dirty="0">
              <a:solidFill>
                <a:srgbClr val="FF0000"/>
              </a:solidFill>
            </a:endParaRPr>
          </a:p>
        </p:txBody>
      </p:sp>
      <p:sp>
        <p:nvSpPr>
          <p:cNvPr id="5" name="Title 1"/>
          <p:cNvSpPr txBox="1">
            <a:spLocks/>
          </p:cNvSpPr>
          <p:nvPr/>
        </p:nvSpPr>
        <p:spPr>
          <a:xfrm>
            <a:off x="142844" y="357191"/>
            <a:ext cx="8643966" cy="542926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Times New Roman" pitchFamily="18" charset="0"/>
                <a:ea typeface="+mj-ea"/>
                <a:cs typeface="Times New Roman" pitchFamily="18" charset="0"/>
              </a:defRPr>
            </a:lvl1pPr>
          </a:lstStyle>
          <a:p>
            <a:pPr algn="l"/>
            <a:r>
              <a:rPr lang="en-US" sz="3600" b="1" smtClean="0"/>
              <a:t>  a.  Kể lại câu chuyện một bạn nhỏ giúp đỡ một người đi đường.</a:t>
            </a:r>
            <a:endParaRPr lang="vi-VN" sz="3600" b="1" smtClean="0"/>
          </a:p>
          <a:p>
            <a:pPr algn="l"/>
            <a:r>
              <a:rPr lang="en-US" sz="3600" b="1" smtClean="0"/>
              <a:t>  b. Trên đường đi học về, em gặp một phụ nữ vừa bế con vừa mang nhiều đồ đạc. Em đã giúp cô ấy xách đồ đi một quãng đường. Hãy kể lại câu chuyện đó.</a:t>
            </a:r>
            <a:endParaRPr lang="vi-VN" sz="3600" b="1"/>
          </a:p>
        </p:txBody>
      </p:sp>
    </p:spTree>
    <p:extLst>
      <p:ext uri="{BB962C8B-B14F-4D97-AF65-F5344CB8AC3E}">
        <p14:creationId xmlns:p14="http://schemas.microsoft.com/office/powerpoint/2010/main" val="1233932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6" presetClass="entr" presetSubtype="21"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barn(inVertical)">
                                      <p:cBhvr>
                                        <p:cTn id="11" dur="500"/>
                                        <p:tgtEl>
                                          <p:spTgt spid="5">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grpId="0" nodeType="clickEffect">
                                  <p:stCondLst>
                                    <p:cond delay="0"/>
                                  </p:stCondLst>
                                  <p:childTnLst>
                                    <p:set>
                                      <p:cBhvr>
                                        <p:cTn id="15" dur="1" fill="hold">
                                          <p:stCondLst>
                                            <p:cond delay="0"/>
                                          </p:stCondLst>
                                        </p:cTn>
                                        <p:tgtEl>
                                          <p:spTgt spid="5">
                                            <p:txEl>
                                              <p:pRg st="1" end="1"/>
                                            </p:txEl>
                                          </p:spTgt>
                                        </p:tgtEl>
                                        <p:attrNameLst>
                                          <p:attrName>style.visibility</p:attrName>
                                        </p:attrNameLst>
                                      </p:cBhvr>
                                      <p:to>
                                        <p:strVal val="visible"/>
                                      </p:to>
                                    </p:set>
                                    <p:animEffect transition="in" filter="barn(inVertical)">
                                      <p:cBhvr>
                                        <p:cTn id="16"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2143116"/>
            <a:ext cx="9144000" cy="135732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Times New Roman" pitchFamily="18" charset="0"/>
                <a:ea typeface="+mj-ea"/>
                <a:cs typeface="Times New Roman" pitchFamily="18" charset="0"/>
              </a:defRPr>
            </a:lvl1pPr>
          </a:lstStyle>
          <a:p>
            <a:r>
              <a:rPr lang="en-US" sz="8000" b="1" smtClean="0">
                <a:solidFill>
                  <a:srgbClr val="FF0000"/>
                </a:solidFill>
              </a:rPr>
              <a:t>HOẠT ĐỘNG 2</a:t>
            </a:r>
            <a:endParaRPr lang="en-US" sz="8000" b="1" dirty="0">
              <a:solidFill>
                <a:srgbClr val="FF0000"/>
              </a:solidFill>
            </a:endParaRPr>
          </a:p>
        </p:txBody>
      </p:sp>
    </p:spTree>
    <p:extLst>
      <p:ext uri="{BB962C8B-B14F-4D97-AF65-F5344CB8AC3E}">
        <p14:creationId xmlns:p14="http://schemas.microsoft.com/office/powerpoint/2010/main" val="1233932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rcRect/>
          <a:stretch>
            <a:fillRect/>
          </a:stretch>
        </p:blipFill>
        <p:spPr bwMode="auto">
          <a:xfrm>
            <a:off x="0" y="-4763"/>
            <a:ext cx="2057400" cy="1670051"/>
          </a:xfrm>
          <a:prstGeom prst="rect">
            <a:avLst/>
          </a:prstGeom>
          <a:noFill/>
          <a:ln w="9525">
            <a:noFill/>
            <a:miter lim="800000"/>
            <a:headEnd/>
            <a:tailEnd/>
          </a:ln>
        </p:spPr>
      </p:pic>
      <p:sp>
        <p:nvSpPr>
          <p:cNvPr id="5" name="Title 1"/>
          <p:cNvSpPr txBox="1">
            <a:spLocks/>
          </p:cNvSpPr>
          <p:nvPr/>
        </p:nvSpPr>
        <p:spPr bwMode="auto">
          <a:xfrm>
            <a:off x="2057400" y="363538"/>
            <a:ext cx="6934200" cy="735012"/>
          </a:xfrm>
          <a:prstGeom prst="rect">
            <a:avLst/>
          </a:prstGeom>
          <a:noFill/>
          <a:ln w="9525">
            <a:noFill/>
            <a:miter lim="800000"/>
            <a:headEnd/>
            <a:tailEnd/>
          </a:ln>
        </p:spPr>
        <p:txBody>
          <a:bodyPr anchor="ctr"/>
          <a:lstStyle/>
          <a:p>
            <a:pPr algn="ctr"/>
            <a:r>
              <a:rPr lang="en-US" sz="4400" b="1">
                <a:solidFill>
                  <a:srgbClr val="FF0000"/>
                </a:solidFill>
                <a:latin typeface="Times New Roman" pitchFamily="18" charset="0"/>
                <a:cs typeface="Times New Roman" pitchFamily="18" charset="0"/>
              </a:rPr>
              <a:t>CÂU HỎI THẢO LUẬN</a:t>
            </a:r>
          </a:p>
        </p:txBody>
      </p:sp>
      <p:sp>
        <p:nvSpPr>
          <p:cNvPr id="7" name="Title 1"/>
          <p:cNvSpPr txBox="1">
            <a:spLocks/>
          </p:cNvSpPr>
          <p:nvPr/>
        </p:nvSpPr>
        <p:spPr bwMode="auto">
          <a:xfrm>
            <a:off x="-3175" y="1752600"/>
            <a:ext cx="9147175" cy="4572000"/>
          </a:xfrm>
          <a:prstGeom prst="rect">
            <a:avLst/>
          </a:prstGeom>
          <a:noFill/>
          <a:ln w="9525">
            <a:noFill/>
            <a:miter lim="800000"/>
            <a:headEnd/>
            <a:tailEnd/>
          </a:ln>
        </p:spPr>
        <p:txBody>
          <a:bodyPr anchor="ctr"/>
          <a:lstStyle/>
          <a:p>
            <a:pPr marL="571500" indent="-571500">
              <a:buFontTx/>
              <a:buChar char="-"/>
            </a:pPr>
            <a:r>
              <a:rPr lang="en-US" sz="4000" b="1">
                <a:solidFill>
                  <a:srgbClr val="0070C0"/>
                </a:solidFill>
                <a:latin typeface="Times New Roman" pitchFamily="18" charset="0"/>
                <a:cs typeface="Times New Roman" pitchFamily="18" charset="0"/>
              </a:rPr>
              <a:t>Nêu những thuận lợi và khó khăn trong dạy học TLV đề “mở” ở Tiểu học.</a:t>
            </a:r>
          </a:p>
          <a:p>
            <a:pPr marL="571500" indent="-571500"/>
            <a:endParaRPr lang="en-US" sz="4000" b="1">
              <a:solidFill>
                <a:srgbClr val="0070C0"/>
              </a:solidFill>
              <a:latin typeface="Times New Roman" pitchFamily="18" charset="0"/>
              <a:cs typeface="Times New Roman" pitchFamily="18" charset="0"/>
            </a:endParaRPr>
          </a:p>
          <a:p>
            <a:pPr marL="571500" indent="-571500">
              <a:buFontTx/>
              <a:buChar char="-"/>
            </a:pPr>
            <a:r>
              <a:rPr lang="en-US" sz="4000" b="1">
                <a:solidFill>
                  <a:srgbClr val="0070C0"/>
                </a:solidFill>
                <a:latin typeface="Times New Roman" pitchFamily="18" charset="0"/>
                <a:cs typeface="Times New Roman" pitchFamily="18" charset="0"/>
              </a:rPr>
              <a:t>Các giải pháp trong dạy học giúp học sinh làm tốt đề “mở” trong phân môn TLV.</a:t>
            </a:r>
            <a:endParaRPr lang="en-US" sz="3300" b="1">
              <a:solidFill>
                <a:srgbClr val="0070C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7">
                                            <p:txEl>
                                              <p:pRg st="0" end="0"/>
                                            </p:txEl>
                                          </p:spTgt>
                                        </p:tgtEl>
                                        <p:attrNameLst>
                                          <p:attrName>style.visibility</p:attrName>
                                        </p:attrNameLst>
                                      </p:cBhvr>
                                      <p:to>
                                        <p:strVal val="visible"/>
                                      </p:to>
                                    </p:set>
                                    <p:animEffect transition="in" filter="circle(in)">
                                      <p:cBhvr>
                                        <p:cTn id="21" dur="2000"/>
                                        <p:tgtEl>
                                          <p:spTgt spid="7">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grpId="0" nodeType="clickEffect">
                                  <p:stCondLst>
                                    <p:cond delay="0"/>
                                  </p:stCondLst>
                                  <p:childTnLst>
                                    <p:set>
                                      <p:cBhvr>
                                        <p:cTn id="25" dur="1" fill="hold">
                                          <p:stCondLst>
                                            <p:cond delay="0"/>
                                          </p:stCondLst>
                                        </p:cTn>
                                        <p:tgtEl>
                                          <p:spTgt spid="7">
                                            <p:txEl>
                                              <p:pRg st="2" end="2"/>
                                            </p:txEl>
                                          </p:spTgt>
                                        </p:tgtEl>
                                        <p:attrNameLst>
                                          <p:attrName>style.visibility</p:attrName>
                                        </p:attrNameLst>
                                      </p:cBhvr>
                                      <p:to>
                                        <p:strVal val="visible"/>
                                      </p:to>
                                    </p:set>
                                    <p:animEffect transition="in" filter="circle(in)">
                                      <p:cBhvr>
                                        <p:cTn id="26" dur="20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1626</TotalTime>
  <Words>1078</Words>
  <Application>Microsoft Office PowerPoint</Application>
  <PresentationFormat>On-screen Show (4:3)</PresentationFormat>
  <Paragraphs>85</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ỦY BAN NHÂN DÂN QUẬN TÂN BÌNH TRƯỜNG TH LÊ THỊ HỒNG GẤM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SỞ</dc:title>
  <dc:creator>Windows User</dc:creator>
  <cp:lastModifiedBy>MinhChau</cp:lastModifiedBy>
  <cp:revision>115</cp:revision>
  <dcterms:created xsi:type="dcterms:W3CDTF">2014-07-27T12:20:53Z</dcterms:created>
  <dcterms:modified xsi:type="dcterms:W3CDTF">2017-09-20T10:04:16Z</dcterms:modified>
</cp:coreProperties>
</file>